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rels" ContentType="application/vnd.openxmlformats-package.relationships+xml"/>
  <Default Extension="wdp" ContentType="image/vnd.ms-photo"/>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30"/>
  </p:notesMasterIdLst>
  <p:handoutMasterIdLst>
    <p:handoutMasterId r:id="rId31"/>
  </p:handoutMasterIdLst>
  <p:sldIdLst>
    <p:sldId id="1168" r:id="rId2"/>
    <p:sldId id="1086" r:id="rId3"/>
    <p:sldId id="1191" r:id="rId4"/>
    <p:sldId id="1102" r:id="rId5"/>
    <p:sldId id="1177" r:id="rId6"/>
    <p:sldId id="1171" r:id="rId7"/>
    <p:sldId id="1169" r:id="rId8"/>
    <p:sldId id="1172" r:id="rId9"/>
    <p:sldId id="1170" r:id="rId10"/>
    <p:sldId id="1090" r:id="rId11"/>
    <p:sldId id="1173" r:id="rId12"/>
    <p:sldId id="1174" r:id="rId13"/>
    <p:sldId id="1175" r:id="rId14"/>
    <p:sldId id="1094" r:id="rId15"/>
    <p:sldId id="1178" r:id="rId16"/>
    <p:sldId id="1096" r:id="rId17"/>
    <p:sldId id="1179" r:id="rId18"/>
    <p:sldId id="1180" r:id="rId19"/>
    <p:sldId id="1167" r:id="rId20"/>
    <p:sldId id="1187" r:id="rId21"/>
    <p:sldId id="1188" r:id="rId22"/>
    <p:sldId id="1182" r:id="rId23"/>
    <p:sldId id="1183" r:id="rId24"/>
    <p:sldId id="1184" r:id="rId25"/>
    <p:sldId id="1185" r:id="rId26"/>
    <p:sldId id="1189" r:id="rId27"/>
    <p:sldId id="1190" r:id="rId28"/>
    <p:sldId id="1113" r:id="rId29"/>
  </p:sldIdLst>
  <p:sldSz cx="9144000" cy="6858000" type="screen4x3"/>
  <p:notesSz cx="6805613" cy="9939338"/>
  <p:defaultTextStyle>
    <a:defPPr>
      <a:defRPr lang="ja-JP"/>
    </a:defPPr>
    <a:lvl1pPr algn="ctr" rtl="0" fontAlgn="base">
      <a:spcBef>
        <a:spcPct val="0"/>
      </a:spcBef>
      <a:spcAft>
        <a:spcPct val="0"/>
      </a:spcAft>
      <a:defRPr kumimoji="1" sz="4000" kern="1200">
        <a:solidFill>
          <a:schemeClr val="tx1"/>
        </a:solidFill>
        <a:latin typeface="Arial" charset="0"/>
        <a:ea typeface="ＭＳ Ｐゴシック" charset="-128"/>
        <a:cs typeface="+mn-cs"/>
      </a:defRPr>
    </a:lvl1pPr>
    <a:lvl2pPr marL="457200" algn="ctr" rtl="0" fontAlgn="base">
      <a:spcBef>
        <a:spcPct val="0"/>
      </a:spcBef>
      <a:spcAft>
        <a:spcPct val="0"/>
      </a:spcAft>
      <a:defRPr kumimoji="1" sz="4000" kern="1200">
        <a:solidFill>
          <a:schemeClr val="tx1"/>
        </a:solidFill>
        <a:latin typeface="Arial" charset="0"/>
        <a:ea typeface="ＭＳ Ｐゴシック" charset="-128"/>
        <a:cs typeface="+mn-cs"/>
      </a:defRPr>
    </a:lvl2pPr>
    <a:lvl3pPr marL="914400" algn="ctr" rtl="0" fontAlgn="base">
      <a:spcBef>
        <a:spcPct val="0"/>
      </a:spcBef>
      <a:spcAft>
        <a:spcPct val="0"/>
      </a:spcAft>
      <a:defRPr kumimoji="1" sz="4000" kern="1200">
        <a:solidFill>
          <a:schemeClr val="tx1"/>
        </a:solidFill>
        <a:latin typeface="Arial" charset="0"/>
        <a:ea typeface="ＭＳ Ｐゴシック" charset="-128"/>
        <a:cs typeface="+mn-cs"/>
      </a:defRPr>
    </a:lvl3pPr>
    <a:lvl4pPr marL="1371600" algn="ctr" rtl="0" fontAlgn="base">
      <a:spcBef>
        <a:spcPct val="0"/>
      </a:spcBef>
      <a:spcAft>
        <a:spcPct val="0"/>
      </a:spcAft>
      <a:defRPr kumimoji="1" sz="4000" kern="1200">
        <a:solidFill>
          <a:schemeClr val="tx1"/>
        </a:solidFill>
        <a:latin typeface="Arial" charset="0"/>
        <a:ea typeface="ＭＳ Ｐゴシック" charset="-128"/>
        <a:cs typeface="+mn-cs"/>
      </a:defRPr>
    </a:lvl4pPr>
    <a:lvl5pPr marL="1828800" algn="ctr" rtl="0" fontAlgn="base">
      <a:spcBef>
        <a:spcPct val="0"/>
      </a:spcBef>
      <a:spcAft>
        <a:spcPct val="0"/>
      </a:spcAft>
      <a:defRPr kumimoji="1" sz="4000" kern="1200">
        <a:solidFill>
          <a:schemeClr val="tx1"/>
        </a:solidFill>
        <a:latin typeface="Arial" charset="0"/>
        <a:ea typeface="ＭＳ Ｐゴシック" charset="-128"/>
        <a:cs typeface="+mn-cs"/>
      </a:defRPr>
    </a:lvl5pPr>
    <a:lvl6pPr marL="2286000" algn="l" defTabSz="914400" rtl="0" eaLnBrk="1" latinLnBrk="0" hangingPunct="1">
      <a:defRPr kumimoji="1" sz="4000" kern="1200">
        <a:solidFill>
          <a:schemeClr val="tx1"/>
        </a:solidFill>
        <a:latin typeface="Arial" charset="0"/>
        <a:ea typeface="ＭＳ Ｐゴシック" charset="-128"/>
        <a:cs typeface="+mn-cs"/>
      </a:defRPr>
    </a:lvl6pPr>
    <a:lvl7pPr marL="2743200" algn="l" defTabSz="914400" rtl="0" eaLnBrk="1" latinLnBrk="0" hangingPunct="1">
      <a:defRPr kumimoji="1" sz="4000" kern="1200">
        <a:solidFill>
          <a:schemeClr val="tx1"/>
        </a:solidFill>
        <a:latin typeface="Arial" charset="0"/>
        <a:ea typeface="ＭＳ Ｐゴシック" charset="-128"/>
        <a:cs typeface="+mn-cs"/>
      </a:defRPr>
    </a:lvl7pPr>
    <a:lvl8pPr marL="3200400" algn="l" defTabSz="914400" rtl="0" eaLnBrk="1" latinLnBrk="0" hangingPunct="1">
      <a:defRPr kumimoji="1" sz="4000" kern="1200">
        <a:solidFill>
          <a:schemeClr val="tx1"/>
        </a:solidFill>
        <a:latin typeface="Arial" charset="0"/>
        <a:ea typeface="ＭＳ Ｐゴシック" charset="-128"/>
        <a:cs typeface="+mn-cs"/>
      </a:defRPr>
    </a:lvl8pPr>
    <a:lvl9pPr marL="3657600" algn="l" defTabSz="914400" rtl="0" eaLnBrk="1" latinLnBrk="0" hangingPunct="1">
      <a:defRPr kumimoji="1" sz="4000" kern="1200">
        <a:solidFill>
          <a:schemeClr val="tx1"/>
        </a:solidFill>
        <a:latin typeface="Arial" charset="0"/>
        <a:ea typeface="ＭＳ Ｐゴシック" charset="-128"/>
        <a:cs typeface="+mn-cs"/>
      </a:defRPr>
    </a:lvl9pPr>
  </p:defaultTextStyle>
  <p:extLst>
    <p:ext uri="{EFAFB233-063F-42B5-8137-9DF3F51BA10A}">
      <p15:sldGuideLst xmlns:p15="http://schemas.microsoft.com/office/powerpoint/2012/main">
        <p15:guide id="1" orient="horz" pos="2161">
          <p15:clr>
            <a:srgbClr val="A4A3A4"/>
          </p15:clr>
        </p15:guide>
        <p15:guide id="2" pos="2880">
          <p15:clr>
            <a:srgbClr val="A4A3A4"/>
          </p15:clr>
        </p15:guide>
      </p15:sldGuideLst>
    </p:ext>
    <p:ext uri="{2D200454-40CA-4A62-9FC3-DE9A4176ACB9}">
      <p15:notesGuideLst xmlns:p15="http://schemas.microsoft.com/office/powerpoint/2012/main">
        <p15:guide id="1" orient="horz" pos="3131">
          <p15:clr>
            <a:srgbClr val="A4A3A4"/>
          </p15:clr>
        </p15:guide>
        <p15:guide id="2" pos="214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461F70"/>
    <a:srgbClr val="4432A3"/>
    <a:srgbClr val="4532A3"/>
    <a:srgbClr val="0064AC"/>
    <a:srgbClr val="D1D3F4"/>
    <a:srgbClr val="AEB3EF"/>
    <a:srgbClr val="FCE272"/>
    <a:srgbClr val="FFCC66"/>
    <a:srgbClr val="4E247A"/>
    <a:srgbClr val="929DD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D7AC3CCA-C797-4891-BE02-D94E43425B78}" styleName="スタイル (中間)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C4B1156A-380E-4F78-BDF5-A606A8083BF9}" styleName="中間スタイル 4 - アクセント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616DA210-FB5B-4158-B5E0-FEB733F419BA}" styleName="スタイル (淡色)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00A15C55-8517-42AA-B614-E9B94910E393}" styleName="中間スタイル 2 - アクセント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中間スタイル 2 - アクセント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8FD4443E-F989-4FC4-A0C8-D5A2AF1F390B}" styleName="濃色スタイル 1 - アクセント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D7B26C5-4107-4FEC-AEDC-1716B250A1EF}" styleName="スタイル (淡色)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C083E6E3-FA7D-4D7B-A595-EF9225AFEA82}" styleName="淡色スタイル 1 - アクセント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3B4B98B0-60AC-42C2-AFA5-B58CD77FA1E5}" styleName="淡色スタイル 1 - アクセント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3C2FFA5D-87B4-456A-9821-1D502468CF0F}" styleName="テーマ スタイル 1 - アクセント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349" autoAdjust="0"/>
    <p:restoredTop sz="86338" autoAdjust="0"/>
  </p:normalViewPr>
  <p:slideViewPr>
    <p:cSldViewPr snapToGrid="0">
      <p:cViewPr>
        <p:scale>
          <a:sx n="98" d="100"/>
          <a:sy n="98" d="100"/>
        </p:scale>
        <p:origin x="1712" y="296"/>
      </p:cViewPr>
      <p:guideLst>
        <p:guide orient="horz" pos="2161"/>
        <p:guide pos="2880"/>
      </p:guideLst>
    </p:cSldViewPr>
  </p:slideViewPr>
  <p:outlineViewPr>
    <p:cViewPr>
      <p:scale>
        <a:sx n="33" d="100"/>
        <a:sy n="33" d="100"/>
      </p:scale>
      <p:origin x="0" y="0"/>
    </p:cViewPr>
  </p:outlineViewPr>
  <p:notesTextViewPr>
    <p:cViewPr>
      <p:scale>
        <a:sx n="20" d="100"/>
        <a:sy n="20" d="100"/>
      </p:scale>
      <p:origin x="0" y="0"/>
    </p:cViewPr>
  </p:notesTextViewPr>
  <p:sorterViewPr>
    <p:cViewPr>
      <p:scale>
        <a:sx n="100" d="100"/>
        <a:sy n="100" d="100"/>
      </p:scale>
      <p:origin x="0" y="0"/>
    </p:cViewPr>
  </p:sorterViewPr>
  <p:notesViewPr>
    <p:cSldViewPr snapToGrid="0">
      <p:cViewPr varScale="1">
        <p:scale>
          <a:sx n="121" d="100"/>
          <a:sy n="121" d="100"/>
        </p:scale>
        <p:origin x="3600" y="184"/>
      </p:cViewPr>
      <p:guideLst>
        <p:guide orient="horz" pos="3131"/>
        <p:guide pos="2144"/>
      </p:guideLst>
    </p:cSldViewPr>
  </p:notes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notesMaster" Target="notesMasters/notesMaster1.xml"/><Relationship Id="rId31" Type="http://schemas.openxmlformats.org/officeDocument/2006/relationships/handoutMaster" Target="handoutMasters/handoutMaster1.xml"/><Relationship Id="rId32" Type="http://schemas.openxmlformats.org/officeDocument/2006/relationships/presProps" Target="presProps.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viewProps" Target="viewProps.xml"/><Relationship Id="rId34" Type="http://schemas.openxmlformats.org/officeDocument/2006/relationships/theme" Target="theme/theme1.xml"/><Relationship Id="rId35"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hdr" sz="quarter"/>
          </p:nvPr>
        </p:nvSpPr>
        <p:spPr bwMode="auto">
          <a:xfrm>
            <a:off x="0" y="0"/>
            <a:ext cx="2949575"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671" tIns="47835" rIns="95671" bIns="47835" numCol="1" anchor="t" anchorCtr="0" compatLnSpc="1">
            <a:prstTxWarp prst="textNoShape">
              <a:avLst/>
            </a:prstTxWarp>
          </a:bodyPr>
          <a:lstStyle>
            <a:lvl1pPr algn="l" defTabSz="957263">
              <a:defRPr sz="1300">
                <a:ea typeface="ＭＳ Ｐゴシック" pitchFamily="50" charset="-128"/>
              </a:defRPr>
            </a:lvl1pPr>
          </a:lstStyle>
          <a:p>
            <a:pPr>
              <a:defRPr/>
            </a:pPr>
            <a:endParaRPr lang="en-US" altLang="ja-JP" dirty="0"/>
          </a:p>
        </p:txBody>
      </p:sp>
      <p:sp>
        <p:nvSpPr>
          <p:cNvPr id="10243" name="Rectangle 3"/>
          <p:cNvSpPr>
            <a:spLocks noGrp="1" noChangeArrowheads="1"/>
          </p:cNvSpPr>
          <p:nvPr>
            <p:ph type="dt" sz="quarter" idx="1"/>
          </p:nvPr>
        </p:nvSpPr>
        <p:spPr bwMode="auto">
          <a:xfrm>
            <a:off x="3854450" y="0"/>
            <a:ext cx="2949575"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671" tIns="47835" rIns="95671" bIns="47835" numCol="1" anchor="t" anchorCtr="0" compatLnSpc="1">
            <a:prstTxWarp prst="textNoShape">
              <a:avLst/>
            </a:prstTxWarp>
          </a:bodyPr>
          <a:lstStyle>
            <a:lvl1pPr algn="r" defTabSz="957263">
              <a:defRPr sz="1300">
                <a:ea typeface="ＭＳ Ｐゴシック" pitchFamily="50" charset="-128"/>
              </a:defRPr>
            </a:lvl1pPr>
          </a:lstStyle>
          <a:p>
            <a:pPr>
              <a:defRPr/>
            </a:pPr>
            <a:endParaRPr lang="en-US" altLang="ja-JP" dirty="0"/>
          </a:p>
        </p:txBody>
      </p:sp>
      <p:sp>
        <p:nvSpPr>
          <p:cNvPr id="10244" name="Rectangle 4"/>
          <p:cNvSpPr>
            <a:spLocks noGrp="1" noChangeArrowheads="1"/>
          </p:cNvSpPr>
          <p:nvPr>
            <p:ph type="ftr" sz="quarter" idx="2"/>
          </p:nvPr>
        </p:nvSpPr>
        <p:spPr bwMode="auto">
          <a:xfrm>
            <a:off x="0" y="9440863"/>
            <a:ext cx="2949575" cy="49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671" tIns="47835" rIns="95671" bIns="47835" numCol="1" anchor="b" anchorCtr="0" compatLnSpc="1">
            <a:prstTxWarp prst="textNoShape">
              <a:avLst/>
            </a:prstTxWarp>
          </a:bodyPr>
          <a:lstStyle>
            <a:lvl1pPr algn="l" defTabSz="957263">
              <a:defRPr sz="1300">
                <a:ea typeface="ＭＳ Ｐゴシック" pitchFamily="50" charset="-128"/>
              </a:defRPr>
            </a:lvl1pPr>
          </a:lstStyle>
          <a:p>
            <a:pPr>
              <a:defRPr/>
            </a:pPr>
            <a:endParaRPr lang="en-US" altLang="ja-JP" dirty="0"/>
          </a:p>
        </p:txBody>
      </p:sp>
      <p:sp>
        <p:nvSpPr>
          <p:cNvPr id="10245" name="Rectangle 5"/>
          <p:cNvSpPr>
            <a:spLocks noGrp="1" noChangeArrowheads="1"/>
          </p:cNvSpPr>
          <p:nvPr>
            <p:ph type="sldNum" sz="quarter" idx="3"/>
          </p:nvPr>
        </p:nvSpPr>
        <p:spPr bwMode="auto">
          <a:xfrm>
            <a:off x="3854450" y="9440863"/>
            <a:ext cx="2949575" cy="49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671" tIns="47835" rIns="95671" bIns="47835" numCol="1" anchor="b" anchorCtr="0" compatLnSpc="1">
            <a:prstTxWarp prst="textNoShape">
              <a:avLst/>
            </a:prstTxWarp>
          </a:bodyPr>
          <a:lstStyle>
            <a:lvl1pPr algn="r" defTabSz="957263">
              <a:defRPr sz="1300">
                <a:ea typeface="ＭＳ Ｐゴシック" pitchFamily="50" charset="-128"/>
              </a:defRPr>
            </a:lvl1pPr>
          </a:lstStyle>
          <a:p>
            <a:pPr>
              <a:defRPr/>
            </a:pPr>
            <a:fld id="{F0A8570C-379D-44A3-9BAB-01C967BB556E}" type="slidenum">
              <a:rPr lang="en-US" altLang="ja-JP"/>
              <a:pPr>
                <a:defRPr/>
              </a:pPr>
              <a:t>‹#›</a:t>
            </a:fld>
            <a:endParaRPr lang="en-US" altLang="ja-JP" dirty="0"/>
          </a:p>
        </p:txBody>
      </p:sp>
    </p:spTree>
    <p:extLst>
      <p:ext uri="{BB962C8B-B14F-4D97-AF65-F5344CB8AC3E}">
        <p14:creationId xmlns:p14="http://schemas.microsoft.com/office/powerpoint/2010/main" val="38513722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2949575"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671" tIns="47835" rIns="95671" bIns="47835" numCol="1" anchor="t" anchorCtr="0" compatLnSpc="1">
            <a:prstTxWarp prst="textNoShape">
              <a:avLst/>
            </a:prstTxWarp>
          </a:bodyPr>
          <a:lstStyle>
            <a:lvl1pPr algn="l" defTabSz="957263">
              <a:defRPr sz="1300">
                <a:ea typeface="ＭＳ Ｐゴシック" pitchFamily="50" charset="-128"/>
              </a:defRPr>
            </a:lvl1pPr>
          </a:lstStyle>
          <a:p>
            <a:pPr>
              <a:defRPr/>
            </a:pPr>
            <a:endParaRPr lang="en-US" altLang="ja-JP" dirty="0"/>
          </a:p>
        </p:txBody>
      </p:sp>
      <p:sp>
        <p:nvSpPr>
          <p:cNvPr id="8195" name="Rectangle 3"/>
          <p:cNvSpPr>
            <a:spLocks noGrp="1" noChangeArrowheads="1"/>
          </p:cNvSpPr>
          <p:nvPr>
            <p:ph type="dt" idx="1"/>
          </p:nvPr>
        </p:nvSpPr>
        <p:spPr bwMode="auto">
          <a:xfrm>
            <a:off x="3854450" y="0"/>
            <a:ext cx="2949575"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671" tIns="47835" rIns="95671" bIns="47835" numCol="1" anchor="t" anchorCtr="0" compatLnSpc="1">
            <a:prstTxWarp prst="textNoShape">
              <a:avLst/>
            </a:prstTxWarp>
          </a:bodyPr>
          <a:lstStyle>
            <a:lvl1pPr algn="r" defTabSz="957263">
              <a:defRPr sz="1300">
                <a:ea typeface="ＭＳ Ｐゴシック" pitchFamily="50" charset="-128"/>
              </a:defRPr>
            </a:lvl1pPr>
          </a:lstStyle>
          <a:p>
            <a:pPr>
              <a:defRPr/>
            </a:pPr>
            <a:endParaRPr lang="en-US" altLang="ja-JP" dirty="0"/>
          </a:p>
        </p:txBody>
      </p:sp>
      <p:sp>
        <p:nvSpPr>
          <p:cNvPr id="7172" name="Rectangle 4"/>
          <p:cNvSpPr>
            <a:spLocks noGrp="1" noRot="1" noChangeAspect="1" noChangeArrowheads="1" noTextEdit="1"/>
          </p:cNvSpPr>
          <p:nvPr>
            <p:ph type="sldImg" idx="2"/>
          </p:nvPr>
        </p:nvSpPr>
        <p:spPr bwMode="auto">
          <a:xfrm>
            <a:off x="919163" y="488950"/>
            <a:ext cx="4968875" cy="3725863"/>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8197" name="Rectangle 5"/>
          <p:cNvSpPr>
            <a:spLocks noGrp="1" noChangeArrowheads="1"/>
          </p:cNvSpPr>
          <p:nvPr>
            <p:ph type="body" sz="quarter" idx="3"/>
          </p:nvPr>
        </p:nvSpPr>
        <p:spPr bwMode="auto">
          <a:xfrm>
            <a:off x="312738" y="4335463"/>
            <a:ext cx="6180137" cy="5043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671" tIns="47835" rIns="95671" bIns="47835" numCol="1" anchor="t" anchorCtr="0" compatLnSpc="1">
            <a:prstTxWarp prst="textNoShape">
              <a:avLst/>
            </a:prstTxWarp>
          </a:bodyPr>
          <a:lstStyle/>
          <a:p>
            <a:pPr lvl="0"/>
            <a:r>
              <a:rPr lang="ja-JP" altLang="en-US" noProof="0"/>
              <a:t>マスタ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8198" name="Rectangle 6"/>
          <p:cNvSpPr>
            <a:spLocks noGrp="1" noChangeArrowheads="1"/>
          </p:cNvSpPr>
          <p:nvPr>
            <p:ph type="ftr" sz="quarter" idx="4"/>
          </p:nvPr>
        </p:nvSpPr>
        <p:spPr bwMode="auto">
          <a:xfrm>
            <a:off x="0" y="9440863"/>
            <a:ext cx="2949575" cy="49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671" tIns="47835" rIns="95671" bIns="47835" numCol="1" anchor="b" anchorCtr="0" compatLnSpc="1">
            <a:prstTxWarp prst="textNoShape">
              <a:avLst/>
            </a:prstTxWarp>
          </a:bodyPr>
          <a:lstStyle>
            <a:lvl1pPr algn="l" defTabSz="957263">
              <a:defRPr sz="1300">
                <a:ea typeface="ＭＳ Ｐゴシック" pitchFamily="50" charset="-128"/>
              </a:defRPr>
            </a:lvl1pPr>
          </a:lstStyle>
          <a:p>
            <a:pPr>
              <a:defRPr/>
            </a:pPr>
            <a:endParaRPr lang="en-US" altLang="ja-JP" dirty="0"/>
          </a:p>
        </p:txBody>
      </p:sp>
      <p:sp>
        <p:nvSpPr>
          <p:cNvPr id="8199" name="Rectangle 7"/>
          <p:cNvSpPr>
            <a:spLocks noGrp="1" noChangeArrowheads="1"/>
          </p:cNvSpPr>
          <p:nvPr>
            <p:ph type="sldNum" sz="quarter" idx="5"/>
          </p:nvPr>
        </p:nvSpPr>
        <p:spPr bwMode="auto">
          <a:xfrm>
            <a:off x="3854450" y="9440863"/>
            <a:ext cx="2949575" cy="49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671" tIns="47835" rIns="95671" bIns="47835" numCol="1" anchor="b" anchorCtr="0" compatLnSpc="1">
            <a:prstTxWarp prst="textNoShape">
              <a:avLst/>
            </a:prstTxWarp>
          </a:bodyPr>
          <a:lstStyle>
            <a:lvl1pPr algn="r" defTabSz="957263">
              <a:defRPr sz="1300">
                <a:ea typeface="ＭＳ Ｐゴシック" pitchFamily="50" charset="-128"/>
              </a:defRPr>
            </a:lvl1pPr>
          </a:lstStyle>
          <a:p>
            <a:pPr>
              <a:defRPr/>
            </a:pPr>
            <a:fld id="{EEAD1502-E2A1-4A67-B9B2-67F83E092059}" type="slidenum">
              <a:rPr lang="en-US" altLang="ja-JP"/>
              <a:pPr>
                <a:defRPr/>
              </a:pPr>
              <a:t>‹#›</a:t>
            </a:fld>
            <a:endParaRPr lang="en-US" altLang="ja-JP" dirty="0"/>
          </a:p>
        </p:txBody>
      </p:sp>
    </p:spTree>
    <p:extLst>
      <p:ext uri="{BB962C8B-B14F-4D97-AF65-F5344CB8AC3E}">
        <p14:creationId xmlns:p14="http://schemas.microsoft.com/office/powerpoint/2010/main" val="179232285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600" kern="1200">
        <a:solidFill>
          <a:schemeClr val="tx1"/>
        </a:solidFill>
        <a:latin typeface="Arial" charset="0"/>
        <a:ea typeface="ＭＳ Ｐ明朝" pitchFamily="18" charset="-128"/>
        <a:cs typeface="+mn-cs"/>
      </a:defRPr>
    </a:lvl1pPr>
    <a:lvl2pPr marL="457200" algn="l" rtl="0" eaLnBrk="0" fontAlgn="base" hangingPunct="0">
      <a:spcBef>
        <a:spcPct val="30000"/>
      </a:spcBef>
      <a:spcAft>
        <a:spcPct val="0"/>
      </a:spcAft>
      <a:defRPr kumimoji="1" sz="1600" kern="1200">
        <a:solidFill>
          <a:schemeClr val="tx1"/>
        </a:solidFill>
        <a:latin typeface="Arial" charset="0"/>
        <a:ea typeface="ＭＳ Ｐ明朝" pitchFamily="18" charset="-128"/>
        <a:cs typeface="+mn-cs"/>
      </a:defRPr>
    </a:lvl2pPr>
    <a:lvl3pPr marL="914400" algn="l" rtl="0" eaLnBrk="0" fontAlgn="base" hangingPunct="0">
      <a:spcBef>
        <a:spcPct val="30000"/>
      </a:spcBef>
      <a:spcAft>
        <a:spcPct val="0"/>
      </a:spcAft>
      <a:defRPr kumimoji="1" sz="1600" kern="1200">
        <a:solidFill>
          <a:schemeClr val="tx1"/>
        </a:solidFill>
        <a:latin typeface="Arial" charset="0"/>
        <a:ea typeface="ＭＳ Ｐ明朝" pitchFamily="18" charset="-128"/>
        <a:cs typeface="+mn-cs"/>
      </a:defRPr>
    </a:lvl3pPr>
    <a:lvl4pPr marL="1371600" algn="l" rtl="0" eaLnBrk="0" fontAlgn="base" hangingPunct="0">
      <a:spcBef>
        <a:spcPct val="30000"/>
      </a:spcBef>
      <a:spcAft>
        <a:spcPct val="0"/>
      </a:spcAft>
      <a:defRPr kumimoji="1" sz="1600" kern="1200">
        <a:solidFill>
          <a:schemeClr val="tx1"/>
        </a:solidFill>
        <a:latin typeface="Arial" charset="0"/>
        <a:ea typeface="ＭＳ Ｐ明朝" pitchFamily="18" charset="-128"/>
        <a:cs typeface="+mn-cs"/>
      </a:defRPr>
    </a:lvl4pPr>
    <a:lvl5pPr marL="1828800" algn="l" rtl="0" eaLnBrk="0" fontAlgn="base" hangingPunct="0">
      <a:spcBef>
        <a:spcPct val="30000"/>
      </a:spcBef>
      <a:spcAft>
        <a:spcPct val="0"/>
      </a:spcAft>
      <a:defRPr kumimoji="1" sz="1600" kern="1200">
        <a:solidFill>
          <a:schemeClr val="tx1"/>
        </a:solidFill>
        <a:latin typeface="Arial" charset="0"/>
        <a:ea typeface="ＭＳ Ｐ明朝" pitchFamily="18"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15362"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a:endParaRPr lang="en-US" dirty="0">
              <a:latin typeface="Calibri" charset="0"/>
            </a:endParaRPr>
          </a:p>
        </p:txBody>
      </p:sp>
      <p:sp>
        <p:nvSpPr>
          <p:cNvPr id="15363"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D6ED371-B368-C442-A84E-ED3BCF36FCA1}" type="slidenum">
              <a:rPr lang="en-US" sz="1200"/>
              <a:pPr/>
              <a:t>1</a:t>
            </a:fld>
            <a:endParaRPr lang="en-US" sz="1200"/>
          </a:p>
        </p:txBody>
      </p:sp>
    </p:spTree>
    <p:extLst>
      <p:ext uri="{BB962C8B-B14F-4D97-AF65-F5344CB8AC3E}">
        <p14:creationId xmlns:p14="http://schemas.microsoft.com/office/powerpoint/2010/main" val="13419673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a:extLst>
              <a:ext uri="{FF2B5EF4-FFF2-40B4-BE49-F238E27FC236}">
                <a16:creationId xmlns="" xmlns:a16="http://schemas.microsoft.com/office/drawing/2014/main" id="{3BA75AAD-BFF5-4C09-B829-2C46E6FD1DBF}"/>
              </a:ext>
            </a:extLst>
          </p:cNvPr>
          <p:cNvSpPr>
            <a:spLocks noGrp="1" noRot="1" noChangeAspect="1"/>
          </p:cNvSpPr>
          <p:nvPr>
            <p:ph type="sldImg"/>
          </p:nvPr>
        </p:nvSpPr>
        <p:spPr bwMode="auto">
          <a:xfrm>
            <a:off x="1143000" y="685800"/>
            <a:ext cx="4572000" cy="34290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18434" name="Notes Placeholder 2">
            <a:extLst>
              <a:ext uri="{FF2B5EF4-FFF2-40B4-BE49-F238E27FC236}">
                <a16:creationId xmlns="" xmlns:a16="http://schemas.microsoft.com/office/drawing/2014/main" id="{28C4739A-128E-4B8E-AF24-402A4092D860}"/>
              </a:ext>
            </a:extLst>
          </p:cNvPr>
          <p:cNvSpPr>
            <a:spLocks noGrp="1"/>
          </p:cNvSpPr>
          <p:nvPr>
            <p:ph type="body" idx="1"/>
          </p:nvPr>
        </p:nvSpPr>
        <p:spPr bwMode="auto">
          <a:xfrm>
            <a:off x="636588" y="4343400"/>
            <a:ext cx="5565775"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endParaRPr lang="en-US" altLang="ja-JP" sz="1000" dirty="0">
              <a:solidFill>
                <a:srgbClr val="262673"/>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18435" name="Rectangle 7">
            <a:extLst>
              <a:ext uri="{FF2B5EF4-FFF2-40B4-BE49-F238E27FC236}">
                <a16:creationId xmlns="" xmlns:a16="http://schemas.microsoft.com/office/drawing/2014/main" id="{20E8751C-67AE-4C19-8368-620AE3791EA3}"/>
              </a:ext>
            </a:extLst>
          </p:cNvPr>
          <p:cNvSpPr txBox="1">
            <a:spLocks noChangeArrowheads="1"/>
          </p:cNvSpPr>
          <p:nvPr/>
        </p:nvSpPr>
        <p:spPr bwMode="auto">
          <a:xfrm>
            <a:off x="685800" y="8686800"/>
            <a:ext cx="548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50" charset="-128"/>
              </a:defRPr>
            </a:lvl1pPr>
            <a:lvl2pPr marL="742950" indent="-285750">
              <a:defRPr sz="2400">
                <a:solidFill>
                  <a:schemeClr val="tx1"/>
                </a:solidFill>
                <a:latin typeface="Arial" panose="020B0604020202020204" pitchFamily="34" charset="0"/>
                <a:ea typeface="ＭＳ Ｐゴシック" panose="020B0600070205080204" pitchFamily="50" charset="-128"/>
              </a:defRPr>
            </a:lvl2pPr>
            <a:lvl3pPr marL="1143000" indent="-228600">
              <a:defRPr sz="2400">
                <a:solidFill>
                  <a:schemeClr val="tx1"/>
                </a:solidFill>
                <a:latin typeface="Arial" panose="020B0604020202020204" pitchFamily="34" charset="0"/>
                <a:ea typeface="ＭＳ Ｐゴシック" panose="020B0600070205080204" pitchFamily="50" charset="-128"/>
              </a:defRPr>
            </a:lvl3pPr>
            <a:lvl4pPr marL="1600200" indent="-228600">
              <a:defRPr sz="2400">
                <a:solidFill>
                  <a:schemeClr val="tx1"/>
                </a:solidFill>
                <a:latin typeface="Arial" panose="020B0604020202020204" pitchFamily="34" charset="0"/>
                <a:ea typeface="ＭＳ Ｐゴシック" panose="020B0600070205080204" pitchFamily="50" charset="-128"/>
              </a:defRPr>
            </a:lvl4pPr>
            <a:lvl5pPr marL="2057400" indent="-228600">
              <a:defRPr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sz="900"/>
              <a:t>2</a:t>
            </a:r>
          </a:p>
        </p:txBody>
      </p:sp>
    </p:spTree>
    <p:extLst>
      <p:ext uri="{BB962C8B-B14F-4D97-AF65-F5344CB8AC3E}">
        <p14:creationId xmlns:p14="http://schemas.microsoft.com/office/powerpoint/2010/main" val="6354999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a:extLst>
              <a:ext uri="{FF2B5EF4-FFF2-40B4-BE49-F238E27FC236}">
                <a16:creationId xmlns="" xmlns:a16="http://schemas.microsoft.com/office/drawing/2014/main" id="{F4EBC2BC-45F9-46ED-B952-B228E50569CC}"/>
              </a:ext>
            </a:extLst>
          </p:cNvPr>
          <p:cNvSpPr>
            <a:spLocks noGrp="1" noRot="1" noChangeAspect="1" noChangeArrowheads="1"/>
          </p:cNvSpPr>
          <p:nvPr>
            <p:ph type="sldImg"/>
          </p:nvPr>
        </p:nvSpPr>
        <p:spPr bwMode="auto">
          <a:xfrm>
            <a:off x="1143000" y="685800"/>
            <a:ext cx="4572000" cy="3429000"/>
          </a:xfrm>
          <a:prstGeom prst="rect">
            <a:avLst/>
          </a:prstGeom>
          <a:solidFill>
            <a:srgbClr val="FFFFFF"/>
          </a:solidFill>
          <a:ln/>
          <a:extLst>
            <a:ext uri="{91240B29-F687-4F45-9708-019B960494DF}">
              <a14:hiddenLine xmlns:a14="http://schemas.microsoft.com/office/drawing/2010/main" w="9525">
                <a:solidFill>
                  <a:srgbClr val="000000"/>
                </a:solidFill>
                <a:miter lim="800000"/>
                <a:headEnd/>
                <a:tailEnd/>
              </a14:hiddenLine>
            </a:ext>
          </a:extLst>
        </p:spPr>
      </p:sp>
      <p:sp>
        <p:nvSpPr>
          <p:cNvPr id="24578" name="Rectangle 3">
            <a:extLst>
              <a:ext uri="{FF2B5EF4-FFF2-40B4-BE49-F238E27FC236}">
                <a16:creationId xmlns="" xmlns:a16="http://schemas.microsoft.com/office/drawing/2014/main" id="{4EB5045E-53EB-4278-ABDD-03ED756A53D7}"/>
              </a:ext>
            </a:extLst>
          </p:cNvPr>
          <p:cNvSpPr>
            <a:spLocks noGrp="1" noChangeArrowheads="1"/>
          </p:cNvSpPr>
          <p:nvPr>
            <p:ph type="body" idx="1"/>
          </p:nvPr>
        </p:nvSpPr>
        <p:spPr bwMode="auto">
          <a:xfrm>
            <a:off x="517525" y="4343400"/>
            <a:ext cx="5724525"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just" defTabSz="914400" rtl="0" eaLnBrk="0" fontAlgn="base" latinLnBrk="0" hangingPunct="0">
              <a:lnSpc>
                <a:spcPct val="100000"/>
              </a:lnSpc>
              <a:spcBef>
                <a:spcPct val="30000"/>
              </a:spcBef>
              <a:spcAft>
                <a:spcPct val="0"/>
              </a:spcAft>
              <a:buClrTx/>
              <a:buSzTx/>
              <a:buFontTx/>
              <a:buNone/>
              <a:tabLst/>
              <a:defRPr/>
            </a:pPr>
            <a:endParaRPr lang="en-US" altLang="ja-JP" sz="1000" dirty="0">
              <a:solidFill>
                <a:srgbClr val="262673"/>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24579" name="Rectangle 7">
            <a:extLst>
              <a:ext uri="{FF2B5EF4-FFF2-40B4-BE49-F238E27FC236}">
                <a16:creationId xmlns="" xmlns:a16="http://schemas.microsoft.com/office/drawing/2014/main" id="{D8A83E5C-D9DF-4D9F-B67C-38216B93D76E}"/>
              </a:ext>
            </a:extLst>
          </p:cNvPr>
          <p:cNvSpPr txBox="1">
            <a:spLocks noChangeArrowheads="1"/>
          </p:cNvSpPr>
          <p:nvPr/>
        </p:nvSpPr>
        <p:spPr bwMode="auto">
          <a:xfrm>
            <a:off x="685800" y="8686800"/>
            <a:ext cx="548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50" charset="-128"/>
              </a:defRPr>
            </a:lvl1pPr>
            <a:lvl2pPr marL="742950" indent="-285750">
              <a:defRPr sz="2400">
                <a:solidFill>
                  <a:schemeClr val="tx1"/>
                </a:solidFill>
                <a:latin typeface="Arial" panose="020B0604020202020204" pitchFamily="34" charset="0"/>
                <a:ea typeface="ＭＳ Ｐゴシック" panose="020B0600070205080204" pitchFamily="50" charset="-128"/>
              </a:defRPr>
            </a:lvl2pPr>
            <a:lvl3pPr marL="1143000" indent="-228600">
              <a:defRPr sz="2400">
                <a:solidFill>
                  <a:schemeClr val="tx1"/>
                </a:solidFill>
                <a:latin typeface="Arial" panose="020B0604020202020204" pitchFamily="34" charset="0"/>
                <a:ea typeface="ＭＳ Ｐゴシック" panose="020B0600070205080204" pitchFamily="50" charset="-128"/>
              </a:defRPr>
            </a:lvl3pPr>
            <a:lvl4pPr marL="1600200" indent="-228600">
              <a:defRPr sz="2400">
                <a:solidFill>
                  <a:schemeClr val="tx1"/>
                </a:solidFill>
                <a:latin typeface="Arial" panose="020B0604020202020204" pitchFamily="34" charset="0"/>
                <a:ea typeface="ＭＳ Ｐゴシック" panose="020B0600070205080204" pitchFamily="50" charset="-128"/>
              </a:defRPr>
            </a:lvl4pPr>
            <a:lvl5pPr marL="2057400" indent="-228600">
              <a:defRPr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sz="900"/>
              <a:t>5</a:t>
            </a:r>
          </a:p>
        </p:txBody>
      </p:sp>
    </p:spTree>
    <p:extLst>
      <p:ext uri="{BB962C8B-B14F-4D97-AF65-F5344CB8AC3E}">
        <p14:creationId xmlns:p14="http://schemas.microsoft.com/office/powerpoint/2010/main" val="13994295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a:extLst>
              <a:ext uri="{FF2B5EF4-FFF2-40B4-BE49-F238E27FC236}">
                <a16:creationId xmlns="" xmlns:a16="http://schemas.microsoft.com/office/drawing/2014/main" id="{F4EBC2BC-45F9-46ED-B952-B228E50569CC}"/>
              </a:ext>
            </a:extLst>
          </p:cNvPr>
          <p:cNvSpPr>
            <a:spLocks noGrp="1" noRot="1" noChangeAspect="1" noChangeArrowheads="1"/>
          </p:cNvSpPr>
          <p:nvPr>
            <p:ph type="sldImg"/>
          </p:nvPr>
        </p:nvSpPr>
        <p:spPr bwMode="auto">
          <a:xfrm>
            <a:off x="1143000" y="685800"/>
            <a:ext cx="4572000" cy="3429000"/>
          </a:xfrm>
          <a:prstGeom prst="rect">
            <a:avLst/>
          </a:prstGeom>
          <a:solidFill>
            <a:srgbClr val="FFFFFF"/>
          </a:solidFill>
          <a:ln/>
          <a:extLst>
            <a:ext uri="{91240B29-F687-4F45-9708-019B960494DF}">
              <a14:hiddenLine xmlns:a14="http://schemas.microsoft.com/office/drawing/2010/main" w="9525">
                <a:solidFill>
                  <a:srgbClr val="000000"/>
                </a:solidFill>
                <a:miter lim="800000"/>
                <a:headEnd/>
                <a:tailEnd/>
              </a14:hiddenLine>
            </a:ext>
          </a:extLst>
        </p:spPr>
      </p:sp>
      <p:sp>
        <p:nvSpPr>
          <p:cNvPr id="24578" name="Rectangle 3">
            <a:extLst>
              <a:ext uri="{FF2B5EF4-FFF2-40B4-BE49-F238E27FC236}">
                <a16:creationId xmlns="" xmlns:a16="http://schemas.microsoft.com/office/drawing/2014/main" id="{4EB5045E-53EB-4278-ABDD-03ED756A53D7}"/>
              </a:ext>
            </a:extLst>
          </p:cNvPr>
          <p:cNvSpPr>
            <a:spLocks noGrp="1" noChangeArrowheads="1"/>
          </p:cNvSpPr>
          <p:nvPr>
            <p:ph type="body" idx="1"/>
          </p:nvPr>
        </p:nvSpPr>
        <p:spPr bwMode="auto">
          <a:xfrm>
            <a:off x="517525" y="4343400"/>
            <a:ext cx="5724525"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just" defTabSz="914400" rtl="0" eaLnBrk="0" fontAlgn="base" latinLnBrk="0" hangingPunct="0">
              <a:lnSpc>
                <a:spcPct val="100000"/>
              </a:lnSpc>
              <a:spcBef>
                <a:spcPct val="30000"/>
              </a:spcBef>
              <a:spcAft>
                <a:spcPct val="0"/>
              </a:spcAft>
              <a:buClrTx/>
              <a:buSzTx/>
              <a:buFontTx/>
              <a:buNone/>
              <a:tabLst/>
              <a:defRPr/>
            </a:pPr>
            <a:endParaRPr lang="en-US" altLang="ja-JP" sz="1000" dirty="0">
              <a:solidFill>
                <a:srgbClr val="262673"/>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24579" name="Rectangle 7">
            <a:extLst>
              <a:ext uri="{FF2B5EF4-FFF2-40B4-BE49-F238E27FC236}">
                <a16:creationId xmlns="" xmlns:a16="http://schemas.microsoft.com/office/drawing/2014/main" id="{D8A83E5C-D9DF-4D9F-B67C-38216B93D76E}"/>
              </a:ext>
            </a:extLst>
          </p:cNvPr>
          <p:cNvSpPr txBox="1">
            <a:spLocks noChangeArrowheads="1"/>
          </p:cNvSpPr>
          <p:nvPr/>
        </p:nvSpPr>
        <p:spPr bwMode="auto">
          <a:xfrm>
            <a:off x="685800" y="8686800"/>
            <a:ext cx="548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50" charset="-128"/>
              </a:defRPr>
            </a:lvl1pPr>
            <a:lvl2pPr marL="742950" indent="-285750">
              <a:defRPr sz="2400">
                <a:solidFill>
                  <a:schemeClr val="tx1"/>
                </a:solidFill>
                <a:latin typeface="Arial" panose="020B0604020202020204" pitchFamily="34" charset="0"/>
                <a:ea typeface="ＭＳ Ｐゴシック" panose="020B0600070205080204" pitchFamily="50" charset="-128"/>
              </a:defRPr>
            </a:lvl2pPr>
            <a:lvl3pPr marL="1143000" indent="-228600">
              <a:defRPr sz="2400">
                <a:solidFill>
                  <a:schemeClr val="tx1"/>
                </a:solidFill>
                <a:latin typeface="Arial" panose="020B0604020202020204" pitchFamily="34" charset="0"/>
                <a:ea typeface="ＭＳ Ｐゴシック" panose="020B0600070205080204" pitchFamily="50" charset="-128"/>
              </a:defRPr>
            </a:lvl3pPr>
            <a:lvl4pPr marL="1600200" indent="-228600">
              <a:defRPr sz="2400">
                <a:solidFill>
                  <a:schemeClr val="tx1"/>
                </a:solidFill>
                <a:latin typeface="Arial" panose="020B0604020202020204" pitchFamily="34" charset="0"/>
                <a:ea typeface="ＭＳ Ｐゴシック" panose="020B0600070205080204" pitchFamily="50" charset="-128"/>
              </a:defRPr>
            </a:lvl4pPr>
            <a:lvl5pPr marL="2057400" indent="-228600">
              <a:defRPr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sz="900"/>
              <a:t>5</a:t>
            </a:r>
          </a:p>
        </p:txBody>
      </p:sp>
    </p:spTree>
    <p:extLst>
      <p:ext uri="{BB962C8B-B14F-4D97-AF65-F5344CB8AC3E}">
        <p14:creationId xmlns:p14="http://schemas.microsoft.com/office/powerpoint/2010/main" val="5304764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a:extLst>
              <a:ext uri="{FF2B5EF4-FFF2-40B4-BE49-F238E27FC236}">
                <a16:creationId xmlns="" xmlns:a16="http://schemas.microsoft.com/office/drawing/2014/main" id="{F4EBC2BC-45F9-46ED-B952-B228E50569CC}"/>
              </a:ext>
            </a:extLst>
          </p:cNvPr>
          <p:cNvSpPr>
            <a:spLocks noGrp="1" noRot="1" noChangeAspect="1" noChangeArrowheads="1"/>
          </p:cNvSpPr>
          <p:nvPr>
            <p:ph type="sldImg"/>
          </p:nvPr>
        </p:nvSpPr>
        <p:spPr bwMode="auto">
          <a:xfrm>
            <a:off x="1143000" y="685800"/>
            <a:ext cx="4572000" cy="3429000"/>
          </a:xfrm>
          <a:prstGeom prst="rect">
            <a:avLst/>
          </a:prstGeom>
          <a:solidFill>
            <a:srgbClr val="FFFFFF"/>
          </a:solidFill>
          <a:ln/>
          <a:extLst>
            <a:ext uri="{91240B29-F687-4F45-9708-019B960494DF}">
              <a14:hiddenLine xmlns:a14="http://schemas.microsoft.com/office/drawing/2010/main" w="9525">
                <a:solidFill>
                  <a:srgbClr val="000000"/>
                </a:solidFill>
                <a:miter lim="800000"/>
                <a:headEnd/>
                <a:tailEnd/>
              </a14:hiddenLine>
            </a:ext>
          </a:extLst>
        </p:spPr>
      </p:sp>
      <p:sp>
        <p:nvSpPr>
          <p:cNvPr id="24578" name="Rectangle 3">
            <a:extLst>
              <a:ext uri="{FF2B5EF4-FFF2-40B4-BE49-F238E27FC236}">
                <a16:creationId xmlns="" xmlns:a16="http://schemas.microsoft.com/office/drawing/2014/main" id="{4EB5045E-53EB-4278-ABDD-03ED756A53D7}"/>
              </a:ext>
            </a:extLst>
          </p:cNvPr>
          <p:cNvSpPr>
            <a:spLocks noGrp="1" noChangeArrowheads="1"/>
          </p:cNvSpPr>
          <p:nvPr>
            <p:ph type="body" idx="1"/>
          </p:nvPr>
        </p:nvSpPr>
        <p:spPr bwMode="auto">
          <a:xfrm>
            <a:off x="517525" y="4343400"/>
            <a:ext cx="5724525"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just" defTabSz="914400" rtl="0" eaLnBrk="0" fontAlgn="base" latinLnBrk="0" hangingPunct="0">
              <a:lnSpc>
                <a:spcPct val="100000"/>
              </a:lnSpc>
              <a:spcBef>
                <a:spcPct val="30000"/>
              </a:spcBef>
              <a:spcAft>
                <a:spcPct val="0"/>
              </a:spcAft>
              <a:buClrTx/>
              <a:buSzTx/>
              <a:buFontTx/>
              <a:buNone/>
              <a:tabLst/>
              <a:defRPr/>
            </a:pPr>
            <a:endParaRPr lang="en-US" altLang="ja-JP" sz="1000" dirty="0">
              <a:solidFill>
                <a:srgbClr val="262673"/>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24579" name="Rectangle 7">
            <a:extLst>
              <a:ext uri="{FF2B5EF4-FFF2-40B4-BE49-F238E27FC236}">
                <a16:creationId xmlns="" xmlns:a16="http://schemas.microsoft.com/office/drawing/2014/main" id="{D8A83E5C-D9DF-4D9F-B67C-38216B93D76E}"/>
              </a:ext>
            </a:extLst>
          </p:cNvPr>
          <p:cNvSpPr txBox="1">
            <a:spLocks noChangeArrowheads="1"/>
          </p:cNvSpPr>
          <p:nvPr/>
        </p:nvSpPr>
        <p:spPr bwMode="auto">
          <a:xfrm>
            <a:off x="685800" y="8686800"/>
            <a:ext cx="548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50" charset="-128"/>
              </a:defRPr>
            </a:lvl1pPr>
            <a:lvl2pPr marL="742950" indent="-285750">
              <a:defRPr sz="2400">
                <a:solidFill>
                  <a:schemeClr val="tx1"/>
                </a:solidFill>
                <a:latin typeface="Arial" panose="020B0604020202020204" pitchFamily="34" charset="0"/>
                <a:ea typeface="ＭＳ Ｐゴシック" panose="020B0600070205080204" pitchFamily="50" charset="-128"/>
              </a:defRPr>
            </a:lvl2pPr>
            <a:lvl3pPr marL="1143000" indent="-228600">
              <a:defRPr sz="2400">
                <a:solidFill>
                  <a:schemeClr val="tx1"/>
                </a:solidFill>
                <a:latin typeface="Arial" panose="020B0604020202020204" pitchFamily="34" charset="0"/>
                <a:ea typeface="ＭＳ Ｐゴシック" panose="020B0600070205080204" pitchFamily="50" charset="-128"/>
              </a:defRPr>
            </a:lvl3pPr>
            <a:lvl4pPr marL="1600200" indent="-228600">
              <a:defRPr sz="2400">
                <a:solidFill>
                  <a:schemeClr val="tx1"/>
                </a:solidFill>
                <a:latin typeface="Arial" panose="020B0604020202020204" pitchFamily="34" charset="0"/>
                <a:ea typeface="ＭＳ Ｐゴシック" panose="020B0600070205080204" pitchFamily="50" charset="-128"/>
              </a:defRPr>
            </a:lvl4pPr>
            <a:lvl5pPr marL="2057400" indent="-228600">
              <a:defRPr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sz="900"/>
              <a:t>5</a:t>
            </a:r>
          </a:p>
        </p:txBody>
      </p:sp>
    </p:spTree>
    <p:extLst>
      <p:ext uri="{BB962C8B-B14F-4D97-AF65-F5344CB8AC3E}">
        <p14:creationId xmlns:p14="http://schemas.microsoft.com/office/powerpoint/2010/main" val="9303376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a:extLst>
              <a:ext uri="{FF2B5EF4-FFF2-40B4-BE49-F238E27FC236}">
                <a16:creationId xmlns="" xmlns:a16="http://schemas.microsoft.com/office/drawing/2014/main" id="{E12F6C17-FB72-4317-9928-19DAB2EB27FD}"/>
              </a:ext>
            </a:extLst>
          </p:cNvPr>
          <p:cNvSpPr>
            <a:spLocks noGrp="1" noRot="1" noChangeAspect="1" noChangeArrowheads="1" noTextEdit="1"/>
          </p:cNvSpPr>
          <p:nvPr>
            <p:ph type="sldImg"/>
          </p:nvPr>
        </p:nvSpPr>
        <p:spPr bwMode="auto">
          <a:xfrm>
            <a:off x="1143000" y="685800"/>
            <a:ext cx="4572000" cy="34290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20482" name="Rectangle 3">
            <a:extLst>
              <a:ext uri="{FF2B5EF4-FFF2-40B4-BE49-F238E27FC236}">
                <a16:creationId xmlns="" xmlns:a16="http://schemas.microsoft.com/office/drawing/2014/main" id="{0FC7BD95-2396-441A-8525-F354F04889BE}"/>
              </a:ext>
            </a:extLst>
          </p:cNvPr>
          <p:cNvSpPr>
            <a:spLocks noGrp="1" noChangeArrowheads="1"/>
          </p:cNvSpPr>
          <p:nvPr>
            <p:ph type="body" idx="1"/>
          </p:nvPr>
        </p:nvSpPr>
        <p:spPr bwMode="auto">
          <a:xfrm>
            <a:off x="615950" y="4343400"/>
            <a:ext cx="5576888"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endParaRPr lang="en-US" altLang="ja-JP" sz="1000" dirty="0">
              <a:solidFill>
                <a:srgbClr val="262673"/>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20483" name="Rectangle 7">
            <a:extLst>
              <a:ext uri="{FF2B5EF4-FFF2-40B4-BE49-F238E27FC236}">
                <a16:creationId xmlns="" xmlns:a16="http://schemas.microsoft.com/office/drawing/2014/main" id="{6B1561DF-F04E-4298-8C6F-92429324D65F}"/>
              </a:ext>
            </a:extLst>
          </p:cNvPr>
          <p:cNvSpPr txBox="1">
            <a:spLocks noChangeArrowheads="1"/>
          </p:cNvSpPr>
          <p:nvPr/>
        </p:nvSpPr>
        <p:spPr bwMode="auto">
          <a:xfrm>
            <a:off x="685800" y="8686800"/>
            <a:ext cx="548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50" charset="-128"/>
              </a:defRPr>
            </a:lvl1pPr>
            <a:lvl2pPr marL="742950" indent="-285750">
              <a:defRPr sz="2400">
                <a:solidFill>
                  <a:schemeClr val="tx1"/>
                </a:solidFill>
                <a:latin typeface="Arial" panose="020B0604020202020204" pitchFamily="34" charset="0"/>
                <a:ea typeface="ＭＳ Ｐゴシック" panose="020B0600070205080204" pitchFamily="50" charset="-128"/>
              </a:defRPr>
            </a:lvl2pPr>
            <a:lvl3pPr marL="1143000" indent="-228600">
              <a:defRPr sz="2400">
                <a:solidFill>
                  <a:schemeClr val="tx1"/>
                </a:solidFill>
                <a:latin typeface="Arial" panose="020B0604020202020204" pitchFamily="34" charset="0"/>
                <a:ea typeface="ＭＳ Ｐゴシック" panose="020B0600070205080204" pitchFamily="50" charset="-128"/>
              </a:defRPr>
            </a:lvl3pPr>
            <a:lvl4pPr marL="1600200" indent="-228600">
              <a:defRPr sz="2400">
                <a:solidFill>
                  <a:schemeClr val="tx1"/>
                </a:solidFill>
                <a:latin typeface="Arial" panose="020B0604020202020204" pitchFamily="34" charset="0"/>
                <a:ea typeface="ＭＳ Ｐゴシック" panose="020B0600070205080204" pitchFamily="50" charset="-128"/>
              </a:defRPr>
            </a:lvl4pPr>
            <a:lvl5pPr marL="2057400" indent="-228600">
              <a:defRPr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sz="900"/>
              <a:t>3</a:t>
            </a:r>
          </a:p>
        </p:txBody>
      </p:sp>
    </p:spTree>
    <p:extLst>
      <p:ext uri="{BB962C8B-B14F-4D97-AF65-F5344CB8AC3E}">
        <p14:creationId xmlns:p14="http://schemas.microsoft.com/office/powerpoint/2010/main" val="4243959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a:extLst>
              <a:ext uri="{FF2B5EF4-FFF2-40B4-BE49-F238E27FC236}">
                <a16:creationId xmlns="" xmlns:a16="http://schemas.microsoft.com/office/drawing/2014/main" id="{F4EBC2BC-45F9-46ED-B952-B228E50569CC}"/>
              </a:ext>
            </a:extLst>
          </p:cNvPr>
          <p:cNvSpPr>
            <a:spLocks noGrp="1" noRot="1" noChangeAspect="1" noChangeArrowheads="1"/>
          </p:cNvSpPr>
          <p:nvPr>
            <p:ph type="sldImg"/>
          </p:nvPr>
        </p:nvSpPr>
        <p:spPr bwMode="auto">
          <a:xfrm>
            <a:off x="1143000" y="685800"/>
            <a:ext cx="4572000" cy="3429000"/>
          </a:xfrm>
          <a:prstGeom prst="rect">
            <a:avLst/>
          </a:prstGeom>
          <a:solidFill>
            <a:srgbClr val="FFFFFF"/>
          </a:solidFill>
          <a:ln/>
          <a:extLst>
            <a:ext uri="{91240B29-F687-4F45-9708-019B960494DF}">
              <a14:hiddenLine xmlns:a14="http://schemas.microsoft.com/office/drawing/2010/main" w="9525">
                <a:solidFill>
                  <a:srgbClr val="000000"/>
                </a:solidFill>
                <a:miter lim="800000"/>
                <a:headEnd/>
                <a:tailEnd/>
              </a14:hiddenLine>
            </a:ext>
          </a:extLst>
        </p:spPr>
      </p:sp>
      <p:sp>
        <p:nvSpPr>
          <p:cNvPr id="24578" name="Rectangle 3">
            <a:extLst>
              <a:ext uri="{FF2B5EF4-FFF2-40B4-BE49-F238E27FC236}">
                <a16:creationId xmlns="" xmlns:a16="http://schemas.microsoft.com/office/drawing/2014/main" id="{4EB5045E-53EB-4278-ABDD-03ED756A53D7}"/>
              </a:ext>
            </a:extLst>
          </p:cNvPr>
          <p:cNvSpPr>
            <a:spLocks noGrp="1" noChangeArrowheads="1"/>
          </p:cNvSpPr>
          <p:nvPr>
            <p:ph type="body" idx="1"/>
          </p:nvPr>
        </p:nvSpPr>
        <p:spPr bwMode="auto">
          <a:xfrm>
            <a:off x="517525" y="4343400"/>
            <a:ext cx="5724525"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just" defTabSz="914400" rtl="0" eaLnBrk="0" fontAlgn="base" latinLnBrk="0" hangingPunct="0">
              <a:lnSpc>
                <a:spcPct val="100000"/>
              </a:lnSpc>
              <a:spcBef>
                <a:spcPct val="30000"/>
              </a:spcBef>
              <a:spcAft>
                <a:spcPct val="0"/>
              </a:spcAft>
              <a:buClrTx/>
              <a:buSzTx/>
              <a:buFontTx/>
              <a:buNone/>
              <a:tabLst/>
              <a:defRPr/>
            </a:pPr>
            <a:endParaRPr lang="en-US" altLang="ja-JP" sz="1000" dirty="0">
              <a:solidFill>
                <a:srgbClr val="262673"/>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24579" name="Rectangle 7">
            <a:extLst>
              <a:ext uri="{FF2B5EF4-FFF2-40B4-BE49-F238E27FC236}">
                <a16:creationId xmlns="" xmlns:a16="http://schemas.microsoft.com/office/drawing/2014/main" id="{D8A83E5C-D9DF-4D9F-B67C-38216B93D76E}"/>
              </a:ext>
            </a:extLst>
          </p:cNvPr>
          <p:cNvSpPr txBox="1">
            <a:spLocks noChangeArrowheads="1"/>
          </p:cNvSpPr>
          <p:nvPr/>
        </p:nvSpPr>
        <p:spPr bwMode="auto">
          <a:xfrm>
            <a:off x="685800" y="8686800"/>
            <a:ext cx="548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50" charset="-128"/>
              </a:defRPr>
            </a:lvl1pPr>
            <a:lvl2pPr marL="742950" indent="-285750">
              <a:defRPr sz="2400">
                <a:solidFill>
                  <a:schemeClr val="tx1"/>
                </a:solidFill>
                <a:latin typeface="Arial" panose="020B0604020202020204" pitchFamily="34" charset="0"/>
                <a:ea typeface="ＭＳ Ｐゴシック" panose="020B0600070205080204" pitchFamily="50" charset="-128"/>
              </a:defRPr>
            </a:lvl2pPr>
            <a:lvl3pPr marL="1143000" indent="-228600">
              <a:defRPr sz="2400">
                <a:solidFill>
                  <a:schemeClr val="tx1"/>
                </a:solidFill>
                <a:latin typeface="Arial" panose="020B0604020202020204" pitchFamily="34" charset="0"/>
                <a:ea typeface="ＭＳ Ｐゴシック" panose="020B0600070205080204" pitchFamily="50" charset="-128"/>
              </a:defRPr>
            </a:lvl3pPr>
            <a:lvl4pPr marL="1600200" indent="-228600">
              <a:defRPr sz="2400">
                <a:solidFill>
                  <a:schemeClr val="tx1"/>
                </a:solidFill>
                <a:latin typeface="Arial" panose="020B0604020202020204" pitchFamily="34" charset="0"/>
                <a:ea typeface="ＭＳ Ｐゴシック" panose="020B0600070205080204" pitchFamily="50" charset="-128"/>
              </a:defRPr>
            </a:lvl4pPr>
            <a:lvl5pPr marL="2057400" indent="-228600">
              <a:defRPr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sz="900"/>
              <a:t>5</a:t>
            </a:r>
          </a:p>
        </p:txBody>
      </p:sp>
    </p:spTree>
    <p:extLst>
      <p:ext uri="{BB962C8B-B14F-4D97-AF65-F5344CB8AC3E}">
        <p14:creationId xmlns:p14="http://schemas.microsoft.com/office/powerpoint/2010/main" val="1406677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a:extLst>
              <a:ext uri="{FF2B5EF4-FFF2-40B4-BE49-F238E27FC236}">
                <a16:creationId xmlns="" xmlns:a16="http://schemas.microsoft.com/office/drawing/2014/main" id="{E12F6C17-FB72-4317-9928-19DAB2EB27FD}"/>
              </a:ext>
            </a:extLst>
          </p:cNvPr>
          <p:cNvSpPr>
            <a:spLocks noGrp="1" noRot="1" noChangeAspect="1" noChangeArrowheads="1" noTextEdit="1"/>
          </p:cNvSpPr>
          <p:nvPr>
            <p:ph type="sldImg"/>
          </p:nvPr>
        </p:nvSpPr>
        <p:spPr bwMode="auto">
          <a:xfrm>
            <a:off x="1143000" y="685800"/>
            <a:ext cx="4572000" cy="34290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20482" name="Rectangle 3">
            <a:extLst>
              <a:ext uri="{FF2B5EF4-FFF2-40B4-BE49-F238E27FC236}">
                <a16:creationId xmlns="" xmlns:a16="http://schemas.microsoft.com/office/drawing/2014/main" id="{0FC7BD95-2396-441A-8525-F354F04889BE}"/>
              </a:ext>
            </a:extLst>
          </p:cNvPr>
          <p:cNvSpPr>
            <a:spLocks noGrp="1" noChangeArrowheads="1"/>
          </p:cNvSpPr>
          <p:nvPr>
            <p:ph type="body" idx="1"/>
          </p:nvPr>
        </p:nvSpPr>
        <p:spPr bwMode="auto">
          <a:xfrm>
            <a:off x="615950" y="4343400"/>
            <a:ext cx="5576888"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endParaRPr lang="en-US" altLang="ja-JP" sz="1000" dirty="0" smtClean="0">
              <a:latin typeface="Arial" panose="020B0604020202020204" pitchFamily="34" charset="0"/>
              <a:ea typeface="ＭＳ Ｐゴシック" panose="020B0600070205080204" pitchFamily="50" charset="-128"/>
              <a:cs typeface="Arial" panose="020B0604020202020204" pitchFamily="34" charset="0"/>
            </a:endParaRPr>
          </a:p>
        </p:txBody>
      </p:sp>
      <p:sp>
        <p:nvSpPr>
          <p:cNvPr id="20483" name="Rectangle 7">
            <a:extLst>
              <a:ext uri="{FF2B5EF4-FFF2-40B4-BE49-F238E27FC236}">
                <a16:creationId xmlns="" xmlns:a16="http://schemas.microsoft.com/office/drawing/2014/main" id="{6B1561DF-F04E-4298-8C6F-92429324D65F}"/>
              </a:ext>
            </a:extLst>
          </p:cNvPr>
          <p:cNvSpPr txBox="1">
            <a:spLocks noChangeArrowheads="1"/>
          </p:cNvSpPr>
          <p:nvPr/>
        </p:nvSpPr>
        <p:spPr bwMode="auto">
          <a:xfrm>
            <a:off x="685800" y="8686800"/>
            <a:ext cx="548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50" charset="-128"/>
              </a:defRPr>
            </a:lvl1pPr>
            <a:lvl2pPr marL="742950" indent="-285750">
              <a:defRPr sz="2400">
                <a:solidFill>
                  <a:schemeClr val="tx1"/>
                </a:solidFill>
                <a:latin typeface="Arial" panose="020B0604020202020204" pitchFamily="34" charset="0"/>
                <a:ea typeface="ＭＳ Ｐゴシック" panose="020B0600070205080204" pitchFamily="50" charset="-128"/>
              </a:defRPr>
            </a:lvl2pPr>
            <a:lvl3pPr marL="1143000" indent="-228600">
              <a:defRPr sz="2400">
                <a:solidFill>
                  <a:schemeClr val="tx1"/>
                </a:solidFill>
                <a:latin typeface="Arial" panose="020B0604020202020204" pitchFamily="34" charset="0"/>
                <a:ea typeface="ＭＳ Ｐゴシック" panose="020B0600070205080204" pitchFamily="50" charset="-128"/>
              </a:defRPr>
            </a:lvl3pPr>
            <a:lvl4pPr marL="1600200" indent="-228600">
              <a:defRPr sz="2400">
                <a:solidFill>
                  <a:schemeClr val="tx1"/>
                </a:solidFill>
                <a:latin typeface="Arial" panose="020B0604020202020204" pitchFamily="34" charset="0"/>
                <a:ea typeface="ＭＳ Ｐゴシック" panose="020B0600070205080204" pitchFamily="50" charset="-128"/>
              </a:defRPr>
            </a:lvl4pPr>
            <a:lvl5pPr marL="2057400" indent="-228600">
              <a:defRPr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sz="900"/>
              <a:t>3</a:t>
            </a:r>
          </a:p>
        </p:txBody>
      </p:sp>
    </p:spTree>
    <p:extLst>
      <p:ext uri="{BB962C8B-B14F-4D97-AF65-F5344CB8AC3E}">
        <p14:creationId xmlns:p14="http://schemas.microsoft.com/office/powerpoint/2010/main" val="2521465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a:extLst>
              <a:ext uri="{FF2B5EF4-FFF2-40B4-BE49-F238E27FC236}">
                <a16:creationId xmlns="" xmlns:a16="http://schemas.microsoft.com/office/drawing/2014/main" id="{E12F6C17-FB72-4317-9928-19DAB2EB27FD}"/>
              </a:ext>
            </a:extLst>
          </p:cNvPr>
          <p:cNvSpPr>
            <a:spLocks noGrp="1" noRot="1" noChangeAspect="1" noChangeArrowheads="1" noTextEdit="1"/>
          </p:cNvSpPr>
          <p:nvPr>
            <p:ph type="sldImg"/>
          </p:nvPr>
        </p:nvSpPr>
        <p:spPr bwMode="auto">
          <a:xfrm>
            <a:off x="1143000" y="685800"/>
            <a:ext cx="4572000" cy="34290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20482" name="Rectangle 3">
            <a:extLst>
              <a:ext uri="{FF2B5EF4-FFF2-40B4-BE49-F238E27FC236}">
                <a16:creationId xmlns="" xmlns:a16="http://schemas.microsoft.com/office/drawing/2014/main" id="{0FC7BD95-2396-441A-8525-F354F04889BE}"/>
              </a:ext>
            </a:extLst>
          </p:cNvPr>
          <p:cNvSpPr>
            <a:spLocks noGrp="1" noChangeArrowheads="1"/>
          </p:cNvSpPr>
          <p:nvPr>
            <p:ph type="body" idx="1"/>
          </p:nvPr>
        </p:nvSpPr>
        <p:spPr bwMode="auto">
          <a:xfrm>
            <a:off x="615950" y="4343400"/>
            <a:ext cx="5576888"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endParaRPr lang="en-US" altLang="ja-JP" sz="1000" dirty="0">
              <a:solidFill>
                <a:srgbClr val="262673"/>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20483" name="Rectangle 7">
            <a:extLst>
              <a:ext uri="{FF2B5EF4-FFF2-40B4-BE49-F238E27FC236}">
                <a16:creationId xmlns="" xmlns:a16="http://schemas.microsoft.com/office/drawing/2014/main" id="{6B1561DF-F04E-4298-8C6F-92429324D65F}"/>
              </a:ext>
            </a:extLst>
          </p:cNvPr>
          <p:cNvSpPr txBox="1">
            <a:spLocks noChangeArrowheads="1"/>
          </p:cNvSpPr>
          <p:nvPr/>
        </p:nvSpPr>
        <p:spPr bwMode="auto">
          <a:xfrm>
            <a:off x="685800" y="8686800"/>
            <a:ext cx="548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50" charset="-128"/>
              </a:defRPr>
            </a:lvl1pPr>
            <a:lvl2pPr marL="742950" indent="-285750">
              <a:defRPr sz="2400">
                <a:solidFill>
                  <a:schemeClr val="tx1"/>
                </a:solidFill>
                <a:latin typeface="Arial" panose="020B0604020202020204" pitchFamily="34" charset="0"/>
                <a:ea typeface="ＭＳ Ｐゴシック" panose="020B0600070205080204" pitchFamily="50" charset="-128"/>
              </a:defRPr>
            </a:lvl2pPr>
            <a:lvl3pPr marL="1143000" indent="-228600">
              <a:defRPr sz="2400">
                <a:solidFill>
                  <a:schemeClr val="tx1"/>
                </a:solidFill>
                <a:latin typeface="Arial" panose="020B0604020202020204" pitchFamily="34" charset="0"/>
                <a:ea typeface="ＭＳ Ｐゴシック" panose="020B0600070205080204" pitchFamily="50" charset="-128"/>
              </a:defRPr>
            </a:lvl3pPr>
            <a:lvl4pPr marL="1600200" indent="-228600">
              <a:defRPr sz="2400">
                <a:solidFill>
                  <a:schemeClr val="tx1"/>
                </a:solidFill>
                <a:latin typeface="Arial" panose="020B0604020202020204" pitchFamily="34" charset="0"/>
                <a:ea typeface="ＭＳ Ｐゴシック" panose="020B0600070205080204" pitchFamily="50" charset="-128"/>
              </a:defRPr>
            </a:lvl4pPr>
            <a:lvl5pPr marL="2057400" indent="-228600">
              <a:defRPr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sz="900"/>
              <a:t>3</a:t>
            </a:r>
          </a:p>
        </p:txBody>
      </p:sp>
    </p:spTree>
    <p:extLst>
      <p:ext uri="{BB962C8B-B14F-4D97-AF65-F5344CB8AC3E}">
        <p14:creationId xmlns:p14="http://schemas.microsoft.com/office/powerpoint/2010/main" val="10560675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a:extLst>
              <a:ext uri="{FF2B5EF4-FFF2-40B4-BE49-F238E27FC236}">
                <a16:creationId xmlns="" xmlns:a16="http://schemas.microsoft.com/office/drawing/2014/main" id="{E12F6C17-FB72-4317-9928-19DAB2EB27FD}"/>
              </a:ext>
            </a:extLst>
          </p:cNvPr>
          <p:cNvSpPr>
            <a:spLocks noGrp="1" noRot="1" noChangeAspect="1" noChangeArrowheads="1" noTextEdit="1"/>
          </p:cNvSpPr>
          <p:nvPr>
            <p:ph type="sldImg"/>
          </p:nvPr>
        </p:nvSpPr>
        <p:spPr bwMode="auto">
          <a:xfrm>
            <a:off x="1143000" y="685800"/>
            <a:ext cx="4572000" cy="34290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20482" name="Rectangle 3">
            <a:extLst>
              <a:ext uri="{FF2B5EF4-FFF2-40B4-BE49-F238E27FC236}">
                <a16:creationId xmlns="" xmlns:a16="http://schemas.microsoft.com/office/drawing/2014/main" id="{0FC7BD95-2396-441A-8525-F354F04889BE}"/>
              </a:ext>
            </a:extLst>
          </p:cNvPr>
          <p:cNvSpPr>
            <a:spLocks noGrp="1" noChangeArrowheads="1"/>
          </p:cNvSpPr>
          <p:nvPr>
            <p:ph type="body" idx="1"/>
          </p:nvPr>
        </p:nvSpPr>
        <p:spPr bwMode="auto">
          <a:xfrm>
            <a:off x="615950" y="4343400"/>
            <a:ext cx="5576888"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endParaRPr lang="en-US" altLang="ja-JP" sz="1000" dirty="0">
              <a:solidFill>
                <a:srgbClr val="262673"/>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20483" name="Rectangle 7">
            <a:extLst>
              <a:ext uri="{FF2B5EF4-FFF2-40B4-BE49-F238E27FC236}">
                <a16:creationId xmlns="" xmlns:a16="http://schemas.microsoft.com/office/drawing/2014/main" id="{6B1561DF-F04E-4298-8C6F-92429324D65F}"/>
              </a:ext>
            </a:extLst>
          </p:cNvPr>
          <p:cNvSpPr txBox="1">
            <a:spLocks noChangeArrowheads="1"/>
          </p:cNvSpPr>
          <p:nvPr/>
        </p:nvSpPr>
        <p:spPr bwMode="auto">
          <a:xfrm>
            <a:off x="685800" y="8686800"/>
            <a:ext cx="548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50" charset="-128"/>
              </a:defRPr>
            </a:lvl1pPr>
            <a:lvl2pPr marL="742950" indent="-285750">
              <a:defRPr sz="2400">
                <a:solidFill>
                  <a:schemeClr val="tx1"/>
                </a:solidFill>
                <a:latin typeface="Arial" panose="020B0604020202020204" pitchFamily="34" charset="0"/>
                <a:ea typeface="ＭＳ Ｐゴシック" panose="020B0600070205080204" pitchFamily="50" charset="-128"/>
              </a:defRPr>
            </a:lvl2pPr>
            <a:lvl3pPr marL="1143000" indent="-228600">
              <a:defRPr sz="2400">
                <a:solidFill>
                  <a:schemeClr val="tx1"/>
                </a:solidFill>
                <a:latin typeface="Arial" panose="020B0604020202020204" pitchFamily="34" charset="0"/>
                <a:ea typeface="ＭＳ Ｐゴシック" panose="020B0600070205080204" pitchFamily="50" charset="-128"/>
              </a:defRPr>
            </a:lvl3pPr>
            <a:lvl4pPr marL="1600200" indent="-228600">
              <a:defRPr sz="2400">
                <a:solidFill>
                  <a:schemeClr val="tx1"/>
                </a:solidFill>
                <a:latin typeface="Arial" panose="020B0604020202020204" pitchFamily="34" charset="0"/>
                <a:ea typeface="ＭＳ Ｐゴシック" panose="020B0600070205080204" pitchFamily="50" charset="-128"/>
              </a:defRPr>
            </a:lvl4pPr>
            <a:lvl5pPr marL="2057400" indent="-228600">
              <a:defRPr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sz="900"/>
              <a:t>3</a:t>
            </a:r>
          </a:p>
        </p:txBody>
      </p:sp>
    </p:spTree>
    <p:extLst>
      <p:ext uri="{BB962C8B-B14F-4D97-AF65-F5344CB8AC3E}">
        <p14:creationId xmlns:p14="http://schemas.microsoft.com/office/powerpoint/2010/main" val="7410228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a:extLst>
              <a:ext uri="{FF2B5EF4-FFF2-40B4-BE49-F238E27FC236}">
                <a16:creationId xmlns="" xmlns:a16="http://schemas.microsoft.com/office/drawing/2014/main" id="{F4EBC2BC-45F9-46ED-B952-B228E50569CC}"/>
              </a:ext>
            </a:extLst>
          </p:cNvPr>
          <p:cNvSpPr>
            <a:spLocks noGrp="1" noRot="1" noChangeAspect="1" noChangeArrowheads="1"/>
          </p:cNvSpPr>
          <p:nvPr>
            <p:ph type="sldImg"/>
          </p:nvPr>
        </p:nvSpPr>
        <p:spPr bwMode="auto">
          <a:xfrm>
            <a:off x="1143000" y="685800"/>
            <a:ext cx="4572000" cy="3429000"/>
          </a:xfrm>
          <a:prstGeom prst="rect">
            <a:avLst/>
          </a:prstGeom>
          <a:solidFill>
            <a:srgbClr val="FFFFFF"/>
          </a:solidFill>
          <a:ln/>
          <a:extLst>
            <a:ext uri="{91240B29-F687-4F45-9708-019B960494DF}">
              <a14:hiddenLine xmlns:a14="http://schemas.microsoft.com/office/drawing/2010/main" w="9525">
                <a:solidFill>
                  <a:srgbClr val="000000"/>
                </a:solidFill>
                <a:miter lim="800000"/>
                <a:headEnd/>
                <a:tailEnd/>
              </a14:hiddenLine>
            </a:ext>
          </a:extLst>
        </p:spPr>
      </p:sp>
      <p:sp>
        <p:nvSpPr>
          <p:cNvPr id="24578" name="Rectangle 3">
            <a:extLst>
              <a:ext uri="{FF2B5EF4-FFF2-40B4-BE49-F238E27FC236}">
                <a16:creationId xmlns="" xmlns:a16="http://schemas.microsoft.com/office/drawing/2014/main" id="{4EB5045E-53EB-4278-ABDD-03ED756A53D7}"/>
              </a:ext>
            </a:extLst>
          </p:cNvPr>
          <p:cNvSpPr>
            <a:spLocks noGrp="1" noChangeArrowheads="1"/>
          </p:cNvSpPr>
          <p:nvPr>
            <p:ph type="body" idx="1"/>
          </p:nvPr>
        </p:nvSpPr>
        <p:spPr bwMode="auto">
          <a:xfrm>
            <a:off x="517525" y="4343400"/>
            <a:ext cx="5724525"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just" defTabSz="914400" rtl="0" eaLnBrk="0" fontAlgn="base" latinLnBrk="0" hangingPunct="0">
              <a:lnSpc>
                <a:spcPct val="100000"/>
              </a:lnSpc>
              <a:spcBef>
                <a:spcPct val="30000"/>
              </a:spcBef>
              <a:spcAft>
                <a:spcPct val="0"/>
              </a:spcAft>
              <a:buClrTx/>
              <a:buSzTx/>
              <a:buFontTx/>
              <a:buNone/>
              <a:tabLst/>
              <a:defRPr/>
            </a:pPr>
            <a:endParaRPr lang="en-US" altLang="ja-JP" sz="1000" dirty="0">
              <a:solidFill>
                <a:srgbClr val="262673"/>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24579" name="Rectangle 7">
            <a:extLst>
              <a:ext uri="{FF2B5EF4-FFF2-40B4-BE49-F238E27FC236}">
                <a16:creationId xmlns="" xmlns:a16="http://schemas.microsoft.com/office/drawing/2014/main" id="{D8A83E5C-D9DF-4D9F-B67C-38216B93D76E}"/>
              </a:ext>
            </a:extLst>
          </p:cNvPr>
          <p:cNvSpPr txBox="1">
            <a:spLocks noChangeArrowheads="1"/>
          </p:cNvSpPr>
          <p:nvPr/>
        </p:nvSpPr>
        <p:spPr bwMode="auto">
          <a:xfrm>
            <a:off x="685800" y="8686800"/>
            <a:ext cx="548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50" charset="-128"/>
              </a:defRPr>
            </a:lvl1pPr>
            <a:lvl2pPr marL="742950" indent="-285750">
              <a:defRPr sz="2400">
                <a:solidFill>
                  <a:schemeClr val="tx1"/>
                </a:solidFill>
                <a:latin typeface="Arial" panose="020B0604020202020204" pitchFamily="34" charset="0"/>
                <a:ea typeface="ＭＳ Ｐゴシック" panose="020B0600070205080204" pitchFamily="50" charset="-128"/>
              </a:defRPr>
            </a:lvl2pPr>
            <a:lvl3pPr marL="1143000" indent="-228600">
              <a:defRPr sz="2400">
                <a:solidFill>
                  <a:schemeClr val="tx1"/>
                </a:solidFill>
                <a:latin typeface="Arial" panose="020B0604020202020204" pitchFamily="34" charset="0"/>
                <a:ea typeface="ＭＳ Ｐゴシック" panose="020B0600070205080204" pitchFamily="50" charset="-128"/>
              </a:defRPr>
            </a:lvl3pPr>
            <a:lvl4pPr marL="1600200" indent="-228600">
              <a:defRPr sz="2400">
                <a:solidFill>
                  <a:schemeClr val="tx1"/>
                </a:solidFill>
                <a:latin typeface="Arial" panose="020B0604020202020204" pitchFamily="34" charset="0"/>
                <a:ea typeface="ＭＳ Ｐゴシック" panose="020B0600070205080204" pitchFamily="50" charset="-128"/>
              </a:defRPr>
            </a:lvl4pPr>
            <a:lvl5pPr marL="2057400" indent="-228600">
              <a:defRPr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sz="900"/>
              <a:t>5</a:t>
            </a:r>
          </a:p>
        </p:txBody>
      </p:sp>
    </p:spTree>
    <p:extLst>
      <p:ext uri="{BB962C8B-B14F-4D97-AF65-F5344CB8AC3E}">
        <p14:creationId xmlns:p14="http://schemas.microsoft.com/office/powerpoint/2010/main" val="18984841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a:extLst>
              <a:ext uri="{FF2B5EF4-FFF2-40B4-BE49-F238E27FC236}">
                <a16:creationId xmlns="" xmlns:a16="http://schemas.microsoft.com/office/drawing/2014/main" id="{E12F6C17-FB72-4317-9928-19DAB2EB27FD}"/>
              </a:ext>
            </a:extLst>
          </p:cNvPr>
          <p:cNvSpPr>
            <a:spLocks noGrp="1" noRot="1" noChangeAspect="1" noChangeArrowheads="1" noTextEdit="1"/>
          </p:cNvSpPr>
          <p:nvPr>
            <p:ph type="sldImg"/>
          </p:nvPr>
        </p:nvSpPr>
        <p:spPr bwMode="auto">
          <a:xfrm>
            <a:off x="1143000" y="685800"/>
            <a:ext cx="4572000" cy="34290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20482" name="Rectangle 3">
            <a:extLst>
              <a:ext uri="{FF2B5EF4-FFF2-40B4-BE49-F238E27FC236}">
                <a16:creationId xmlns="" xmlns:a16="http://schemas.microsoft.com/office/drawing/2014/main" id="{0FC7BD95-2396-441A-8525-F354F04889BE}"/>
              </a:ext>
            </a:extLst>
          </p:cNvPr>
          <p:cNvSpPr>
            <a:spLocks noGrp="1" noChangeArrowheads="1"/>
          </p:cNvSpPr>
          <p:nvPr>
            <p:ph type="body" idx="1"/>
          </p:nvPr>
        </p:nvSpPr>
        <p:spPr bwMode="auto">
          <a:xfrm>
            <a:off x="615950" y="4343400"/>
            <a:ext cx="5576888"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endParaRPr lang="en-US" altLang="ja-JP" sz="1000" dirty="0">
              <a:solidFill>
                <a:srgbClr val="262673"/>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20483" name="Rectangle 7">
            <a:extLst>
              <a:ext uri="{FF2B5EF4-FFF2-40B4-BE49-F238E27FC236}">
                <a16:creationId xmlns="" xmlns:a16="http://schemas.microsoft.com/office/drawing/2014/main" id="{6B1561DF-F04E-4298-8C6F-92429324D65F}"/>
              </a:ext>
            </a:extLst>
          </p:cNvPr>
          <p:cNvSpPr txBox="1">
            <a:spLocks noChangeArrowheads="1"/>
          </p:cNvSpPr>
          <p:nvPr/>
        </p:nvSpPr>
        <p:spPr bwMode="auto">
          <a:xfrm>
            <a:off x="685800" y="8686800"/>
            <a:ext cx="548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50" charset="-128"/>
              </a:defRPr>
            </a:lvl1pPr>
            <a:lvl2pPr marL="742950" indent="-285750">
              <a:defRPr sz="2400">
                <a:solidFill>
                  <a:schemeClr val="tx1"/>
                </a:solidFill>
                <a:latin typeface="Arial" panose="020B0604020202020204" pitchFamily="34" charset="0"/>
                <a:ea typeface="ＭＳ Ｐゴシック" panose="020B0600070205080204" pitchFamily="50" charset="-128"/>
              </a:defRPr>
            </a:lvl2pPr>
            <a:lvl3pPr marL="1143000" indent="-228600">
              <a:defRPr sz="2400">
                <a:solidFill>
                  <a:schemeClr val="tx1"/>
                </a:solidFill>
                <a:latin typeface="Arial" panose="020B0604020202020204" pitchFamily="34" charset="0"/>
                <a:ea typeface="ＭＳ Ｐゴシック" panose="020B0600070205080204" pitchFamily="50" charset="-128"/>
              </a:defRPr>
            </a:lvl3pPr>
            <a:lvl4pPr marL="1600200" indent="-228600">
              <a:defRPr sz="2400">
                <a:solidFill>
                  <a:schemeClr val="tx1"/>
                </a:solidFill>
                <a:latin typeface="Arial" panose="020B0604020202020204" pitchFamily="34" charset="0"/>
                <a:ea typeface="ＭＳ Ｐゴシック" panose="020B0600070205080204" pitchFamily="50" charset="-128"/>
              </a:defRPr>
            </a:lvl4pPr>
            <a:lvl5pPr marL="2057400" indent="-228600">
              <a:defRPr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sz="900"/>
              <a:t>3</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a:extLst>
              <a:ext uri="{FF2B5EF4-FFF2-40B4-BE49-F238E27FC236}">
                <a16:creationId xmlns="" xmlns:a16="http://schemas.microsoft.com/office/drawing/2014/main" id="{E12F6C17-FB72-4317-9928-19DAB2EB27FD}"/>
              </a:ext>
            </a:extLst>
          </p:cNvPr>
          <p:cNvSpPr>
            <a:spLocks noGrp="1" noRot="1" noChangeAspect="1" noChangeArrowheads="1" noTextEdit="1"/>
          </p:cNvSpPr>
          <p:nvPr>
            <p:ph type="sldImg"/>
          </p:nvPr>
        </p:nvSpPr>
        <p:spPr bwMode="auto">
          <a:xfrm>
            <a:off x="1143000" y="685800"/>
            <a:ext cx="4572000" cy="34290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20482" name="Rectangle 3">
            <a:extLst>
              <a:ext uri="{FF2B5EF4-FFF2-40B4-BE49-F238E27FC236}">
                <a16:creationId xmlns="" xmlns:a16="http://schemas.microsoft.com/office/drawing/2014/main" id="{0FC7BD95-2396-441A-8525-F354F04889BE}"/>
              </a:ext>
            </a:extLst>
          </p:cNvPr>
          <p:cNvSpPr>
            <a:spLocks noGrp="1" noChangeArrowheads="1"/>
          </p:cNvSpPr>
          <p:nvPr>
            <p:ph type="body" idx="1"/>
          </p:nvPr>
        </p:nvSpPr>
        <p:spPr bwMode="auto">
          <a:xfrm>
            <a:off x="615950" y="4343400"/>
            <a:ext cx="5576888"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endParaRPr lang="en-US" altLang="ja-JP" sz="1000" dirty="0">
              <a:solidFill>
                <a:srgbClr val="262673"/>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20483" name="Rectangle 7">
            <a:extLst>
              <a:ext uri="{FF2B5EF4-FFF2-40B4-BE49-F238E27FC236}">
                <a16:creationId xmlns="" xmlns:a16="http://schemas.microsoft.com/office/drawing/2014/main" id="{6B1561DF-F04E-4298-8C6F-92429324D65F}"/>
              </a:ext>
            </a:extLst>
          </p:cNvPr>
          <p:cNvSpPr txBox="1">
            <a:spLocks noChangeArrowheads="1"/>
          </p:cNvSpPr>
          <p:nvPr/>
        </p:nvSpPr>
        <p:spPr bwMode="auto">
          <a:xfrm>
            <a:off x="685800" y="8686800"/>
            <a:ext cx="548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50" charset="-128"/>
              </a:defRPr>
            </a:lvl1pPr>
            <a:lvl2pPr marL="742950" indent="-285750">
              <a:defRPr sz="2400">
                <a:solidFill>
                  <a:schemeClr val="tx1"/>
                </a:solidFill>
                <a:latin typeface="Arial" panose="020B0604020202020204" pitchFamily="34" charset="0"/>
                <a:ea typeface="ＭＳ Ｐゴシック" panose="020B0600070205080204" pitchFamily="50" charset="-128"/>
              </a:defRPr>
            </a:lvl2pPr>
            <a:lvl3pPr marL="1143000" indent="-228600">
              <a:defRPr sz="2400">
                <a:solidFill>
                  <a:schemeClr val="tx1"/>
                </a:solidFill>
                <a:latin typeface="Arial" panose="020B0604020202020204" pitchFamily="34" charset="0"/>
                <a:ea typeface="ＭＳ Ｐゴシック" panose="020B0600070205080204" pitchFamily="50" charset="-128"/>
              </a:defRPr>
            </a:lvl3pPr>
            <a:lvl4pPr marL="1600200" indent="-228600">
              <a:defRPr sz="2400">
                <a:solidFill>
                  <a:schemeClr val="tx1"/>
                </a:solidFill>
                <a:latin typeface="Arial" panose="020B0604020202020204" pitchFamily="34" charset="0"/>
                <a:ea typeface="ＭＳ Ｐゴシック" panose="020B0600070205080204" pitchFamily="50" charset="-128"/>
              </a:defRPr>
            </a:lvl4pPr>
            <a:lvl5pPr marL="2057400" indent="-228600">
              <a:defRPr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sz="900"/>
              <a:t>3</a:t>
            </a:r>
          </a:p>
        </p:txBody>
      </p:sp>
    </p:spTree>
    <p:extLst>
      <p:ext uri="{BB962C8B-B14F-4D97-AF65-F5344CB8AC3E}">
        <p14:creationId xmlns:p14="http://schemas.microsoft.com/office/powerpoint/2010/main" val="2162859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a:extLst>
              <a:ext uri="{FF2B5EF4-FFF2-40B4-BE49-F238E27FC236}">
                <a16:creationId xmlns="" xmlns:a16="http://schemas.microsoft.com/office/drawing/2014/main" id="{F4EBC2BC-45F9-46ED-B952-B228E50569CC}"/>
              </a:ext>
            </a:extLst>
          </p:cNvPr>
          <p:cNvSpPr>
            <a:spLocks noGrp="1" noRot="1" noChangeAspect="1" noChangeArrowheads="1"/>
          </p:cNvSpPr>
          <p:nvPr>
            <p:ph type="sldImg"/>
          </p:nvPr>
        </p:nvSpPr>
        <p:spPr bwMode="auto">
          <a:xfrm>
            <a:off x="1143000" y="685800"/>
            <a:ext cx="4572000" cy="3429000"/>
          </a:xfrm>
          <a:prstGeom prst="rect">
            <a:avLst/>
          </a:prstGeom>
          <a:solidFill>
            <a:srgbClr val="FFFFFF"/>
          </a:solidFill>
          <a:ln/>
          <a:extLst>
            <a:ext uri="{91240B29-F687-4F45-9708-019B960494DF}">
              <a14:hiddenLine xmlns:a14="http://schemas.microsoft.com/office/drawing/2010/main" w="9525">
                <a:solidFill>
                  <a:srgbClr val="000000"/>
                </a:solidFill>
                <a:miter lim="800000"/>
                <a:headEnd/>
                <a:tailEnd/>
              </a14:hiddenLine>
            </a:ext>
          </a:extLst>
        </p:spPr>
      </p:sp>
      <p:sp>
        <p:nvSpPr>
          <p:cNvPr id="24578" name="Rectangle 3">
            <a:extLst>
              <a:ext uri="{FF2B5EF4-FFF2-40B4-BE49-F238E27FC236}">
                <a16:creationId xmlns="" xmlns:a16="http://schemas.microsoft.com/office/drawing/2014/main" id="{4EB5045E-53EB-4278-ABDD-03ED756A53D7}"/>
              </a:ext>
            </a:extLst>
          </p:cNvPr>
          <p:cNvSpPr>
            <a:spLocks noGrp="1" noChangeArrowheads="1"/>
          </p:cNvSpPr>
          <p:nvPr>
            <p:ph type="body" idx="1"/>
          </p:nvPr>
        </p:nvSpPr>
        <p:spPr bwMode="auto">
          <a:xfrm>
            <a:off x="517525" y="4343400"/>
            <a:ext cx="5724525"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just" defTabSz="914400" rtl="0" eaLnBrk="0" fontAlgn="base" latinLnBrk="0" hangingPunct="0">
              <a:lnSpc>
                <a:spcPct val="100000"/>
              </a:lnSpc>
              <a:spcBef>
                <a:spcPct val="30000"/>
              </a:spcBef>
              <a:spcAft>
                <a:spcPct val="0"/>
              </a:spcAft>
              <a:buClrTx/>
              <a:buSzTx/>
              <a:buFontTx/>
              <a:buNone/>
              <a:tabLst/>
              <a:defRPr/>
            </a:pPr>
            <a:endParaRPr lang="en-US" altLang="ja-JP" sz="1000" dirty="0">
              <a:solidFill>
                <a:srgbClr val="262673"/>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24579" name="Rectangle 7">
            <a:extLst>
              <a:ext uri="{FF2B5EF4-FFF2-40B4-BE49-F238E27FC236}">
                <a16:creationId xmlns="" xmlns:a16="http://schemas.microsoft.com/office/drawing/2014/main" id="{D8A83E5C-D9DF-4D9F-B67C-38216B93D76E}"/>
              </a:ext>
            </a:extLst>
          </p:cNvPr>
          <p:cNvSpPr txBox="1">
            <a:spLocks noChangeArrowheads="1"/>
          </p:cNvSpPr>
          <p:nvPr/>
        </p:nvSpPr>
        <p:spPr bwMode="auto">
          <a:xfrm>
            <a:off x="685800" y="8686800"/>
            <a:ext cx="548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50" charset="-128"/>
              </a:defRPr>
            </a:lvl1pPr>
            <a:lvl2pPr marL="742950" indent="-285750">
              <a:defRPr sz="2400">
                <a:solidFill>
                  <a:schemeClr val="tx1"/>
                </a:solidFill>
                <a:latin typeface="Arial" panose="020B0604020202020204" pitchFamily="34" charset="0"/>
                <a:ea typeface="ＭＳ Ｐゴシック" panose="020B0600070205080204" pitchFamily="50" charset="-128"/>
              </a:defRPr>
            </a:lvl2pPr>
            <a:lvl3pPr marL="1143000" indent="-228600">
              <a:defRPr sz="2400">
                <a:solidFill>
                  <a:schemeClr val="tx1"/>
                </a:solidFill>
                <a:latin typeface="Arial" panose="020B0604020202020204" pitchFamily="34" charset="0"/>
                <a:ea typeface="ＭＳ Ｐゴシック" panose="020B0600070205080204" pitchFamily="50" charset="-128"/>
              </a:defRPr>
            </a:lvl3pPr>
            <a:lvl4pPr marL="1600200" indent="-228600">
              <a:defRPr sz="2400">
                <a:solidFill>
                  <a:schemeClr val="tx1"/>
                </a:solidFill>
                <a:latin typeface="Arial" panose="020B0604020202020204" pitchFamily="34" charset="0"/>
                <a:ea typeface="ＭＳ Ｐゴシック" panose="020B0600070205080204" pitchFamily="50" charset="-128"/>
              </a:defRPr>
            </a:lvl4pPr>
            <a:lvl5pPr marL="2057400" indent="-228600">
              <a:defRPr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sz="900"/>
              <a:t>5</a:t>
            </a:r>
          </a:p>
        </p:txBody>
      </p:sp>
    </p:spTree>
    <p:extLst>
      <p:ext uri="{BB962C8B-B14F-4D97-AF65-F5344CB8AC3E}">
        <p14:creationId xmlns:p14="http://schemas.microsoft.com/office/powerpoint/2010/main" val="6039484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a:extLst>
              <a:ext uri="{FF2B5EF4-FFF2-40B4-BE49-F238E27FC236}">
                <a16:creationId xmlns="" xmlns:a16="http://schemas.microsoft.com/office/drawing/2014/main" id="{F4EBC2BC-45F9-46ED-B952-B228E50569CC}"/>
              </a:ext>
            </a:extLst>
          </p:cNvPr>
          <p:cNvSpPr>
            <a:spLocks noGrp="1" noRot="1" noChangeAspect="1" noChangeArrowheads="1"/>
          </p:cNvSpPr>
          <p:nvPr>
            <p:ph type="sldImg"/>
          </p:nvPr>
        </p:nvSpPr>
        <p:spPr bwMode="auto">
          <a:xfrm>
            <a:off x="1143000" y="685800"/>
            <a:ext cx="4572000" cy="3429000"/>
          </a:xfrm>
          <a:prstGeom prst="rect">
            <a:avLst/>
          </a:prstGeom>
          <a:solidFill>
            <a:srgbClr val="FFFFFF"/>
          </a:solidFill>
          <a:ln/>
          <a:extLst>
            <a:ext uri="{91240B29-F687-4F45-9708-019B960494DF}">
              <a14:hiddenLine xmlns:a14="http://schemas.microsoft.com/office/drawing/2010/main" w="9525">
                <a:solidFill>
                  <a:srgbClr val="000000"/>
                </a:solidFill>
                <a:miter lim="800000"/>
                <a:headEnd/>
                <a:tailEnd/>
              </a14:hiddenLine>
            </a:ext>
          </a:extLst>
        </p:spPr>
      </p:sp>
      <p:sp>
        <p:nvSpPr>
          <p:cNvPr id="24578" name="Rectangle 3">
            <a:extLst>
              <a:ext uri="{FF2B5EF4-FFF2-40B4-BE49-F238E27FC236}">
                <a16:creationId xmlns="" xmlns:a16="http://schemas.microsoft.com/office/drawing/2014/main" id="{4EB5045E-53EB-4278-ABDD-03ED756A53D7}"/>
              </a:ext>
            </a:extLst>
          </p:cNvPr>
          <p:cNvSpPr>
            <a:spLocks noGrp="1" noChangeArrowheads="1"/>
          </p:cNvSpPr>
          <p:nvPr>
            <p:ph type="body" idx="1"/>
          </p:nvPr>
        </p:nvSpPr>
        <p:spPr bwMode="auto">
          <a:xfrm>
            <a:off x="517525" y="4343400"/>
            <a:ext cx="5724525"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just" defTabSz="914400" rtl="0" eaLnBrk="0" fontAlgn="base" latinLnBrk="0" hangingPunct="0">
              <a:lnSpc>
                <a:spcPct val="100000"/>
              </a:lnSpc>
              <a:spcBef>
                <a:spcPct val="30000"/>
              </a:spcBef>
              <a:spcAft>
                <a:spcPct val="0"/>
              </a:spcAft>
              <a:buClrTx/>
              <a:buSzTx/>
              <a:buFontTx/>
              <a:buNone/>
              <a:tabLst/>
              <a:defRPr/>
            </a:pPr>
            <a:endParaRPr lang="en-US" altLang="ja-JP" sz="1000" dirty="0">
              <a:solidFill>
                <a:srgbClr val="262673"/>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24579" name="Rectangle 7">
            <a:extLst>
              <a:ext uri="{FF2B5EF4-FFF2-40B4-BE49-F238E27FC236}">
                <a16:creationId xmlns="" xmlns:a16="http://schemas.microsoft.com/office/drawing/2014/main" id="{D8A83E5C-D9DF-4D9F-B67C-38216B93D76E}"/>
              </a:ext>
            </a:extLst>
          </p:cNvPr>
          <p:cNvSpPr txBox="1">
            <a:spLocks noChangeArrowheads="1"/>
          </p:cNvSpPr>
          <p:nvPr/>
        </p:nvSpPr>
        <p:spPr bwMode="auto">
          <a:xfrm>
            <a:off x="685800" y="8686800"/>
            <a:ext cx="548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50" charset="-128"/>
              </a:defRPr>
            </a:lvl1pPr>
            <a:lvl2pPr marL="742950" indent="-285750">
              <a:defRPr sz="2400">
                <a:solidFill>
                  <a:schemeClr val="tx1"/>
                </a:solidFill>
                <a:latin typeface="Arial" panose="020B0604020202020204" pitchFamily="34" charset="0"/>
                <a:ea typeface="ＭＳ Ｐゴシック" panose="020B0600070205080204" pitchFamily="50" charset="-128"/>
              </a:defRPr>
            </a:lvl2pPr>
            <a:lvl3pPr marL="1143000" indent="-228600">
              <a:defRPr sz="2400">
                <a:solidFill>
                  <a:schemeClr val="tx1"/>
                </a:solidFill>
                <a:latin typeface="Arial" panose="020B0604020202020204" pitchFamily="34" charset="0"/>
                <a:ea typeface="ＭＳ Ｐゴシック" panose="020B0600070205080204" pitchFamily="50" charset="-128"/>
              </a:defRPr>
            </a:lvl3pPr>
            <a:lvl4pPr marL="1600200" indent="-228600">
              <a:defRPr sz="2400">
                <a:solidFill>
                  <a:schemeClr val="tx1"/>
                </a:solidFill>
                <a:latin typeface="Arial" panose="020B0604020202020204" pitchFamily="34" charset="0"/>
                <a:ea typeface="ＭＳ Ｐゴシック" panose="020B0600070205080204" pitchFamily="50" charset="-128"/>
              </a:defRPr>
            </a:lvl4pPr>
            <a:lvl5pPr marL="2057400" indent="-228600">
              <a:defRPr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sz="900"/>
              <a:t>5</a:t>
            </a:r>
          </a:p>
        </p:txBody>
      </p:sp>
    </p:spTree>
    <p:extLst>
      <p:ext uri="{BB962C8B-B14F-4D97-AF65-F5344CB8AC3E}">
        <p14:creationId xmlns:p14="http://schemas.microsoft.com/office/powerpoint/2010/main" val="9686677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a:extLst>
              <a:ext uri="{FF2B5EF4-FFF2-40B4-BE49-F238E27FC236}">
                <a16:creationId xmlns="" xmlns:a16="http://schemas.microsoft.com/office/drawing/2014/main" id="{F4EBC2BC-45F9-46ED-B952-B228E50569CC}"/>
              </a:ext>
            </a:extLst>
          </p:cNvPr>
          <p:cNvSpPr>
            <a:spLocks noGrp="1" noRot="1" noChangeAspect="1" noChangeArrowheads="1"/>
          </p:cNvSpPr>
          <p:nvPr>
            <p:ph type="sldImg"/>
          </p:nvPr>
        </p:nvSpPr>
        <p:spPr bwMode="auto">
          <a:xfrm>
            <a:off x="1143000" y="685800"/>
            <a:ext cx="4572000" cy="3429000"/>
          </a:xfrm>
          <a:prstGeom prst="rect">
            <a:avLst/>
          </a:prstGeom>
          <a:solidFill>
            <a:srgbClr val="FFFFFF"/>
          </a:solidFill>
          <a:ln/>
          <a:extLst>
            <a:ext uri="{91240B29-F687-4F45-9708-019B960494DF}">
              <a14:hiddenLine xmlns:a14="http://schemas.microsoft.com/office/drawing/2010/main" w="9525">
                <a:solidFill>
                  <a:srgbClr val="000000"/>
                </a:solidFill>
                <a:miter lim="800000"/>
                <a:headEnd/>
                <a:tailEnd/>
              </a14:hiddenLine>
            </a:ext>
          </a:extLst>
        </p:spPr>
      </p:sp>
      <p:sp>
        <p:nvSpPr>
          <p:cNvPr id="24578" name="Rectangle 3">
            <a:extLst>
              <a:ext uri="{FF2B5EF4-FFF2-40B4-BE49-F238E27FC236}">
                <a16:creationId xmlns="" xmlns:a16="http://schemas.microsoft.com/office/drawing/2014/main" id="{4EB5045E-53EB-4278-ABDD-03ED756A53D7}"/>
              </a:ext>
            </a:extLst>
          </p:cNvPr>
          <p:cNvSpPr>
            <a:spLocks noGrp="1" noChangeArrowheads="1"/>
          </p:cNvSpPr>
          <p:nvPr>
            <p:ph type="body" idx="1"/>
          </p:nvPr>
        </p:nvSpPr>
        <p:spPr bwMode="auto">
          <a:xfrm>
            <a:off x="517525" y="4343400"/>
            <a:ext cx="5724525"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just" defTabSz="914400" rtl="0" eaLnBrk="0" fontAlgn="base" latinLnBrk="0" hangingPunct="0">
              <a:lnSpc>
                <a:spcPct val="100000"/>
              </a:lnSpc>
              <a:spcBef>
                <a:spcPct val="30000"/>
              </a:spcBef>
              <a:spcAft>
                <a:spcPct val="0"/>
              </a:spcAft>
              <a:buClrTx/>
              <a:buSzTx/>
              <a:buFontTx/>
              <a:buNone/>
              <a:tabLst/>
              <a:defRPr/>
            </a:pPr>
            <a:endParaRPr lang="en-US" altLang="ja-JP" sz="1000" dirty="0">
              <a:solidFill>
                <a:srgbClr val="262673"/>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24579" name="Rectangle 7">
            <a:extLst>
              <a:ext uri="{FF2B5EF4-FFF2-40B4-BE49-F238E27FC236}">
                <a16:creationId xmlns="" xmlns:a16="http://schemas.microsoft.com/office/drawing/2014/main" id="{D8A83E5C-D9DF-4D9F-B67C-38216B93D76E}"/>
              </a:ext>
            </a:extLst>
          </p:cNvPr>
          <p:cNvSpPr txBox="1">
            <a:spLocks noChangeArrowheads="1"/>
          </p:cNvSpPr>
          <p:nvPr/>
        </p:nvSpPr>
        <p:spPr bwMode="auto">
          <a:xfrm>
            <a:off x="685800" y="8686800"/>
            <a:ext cx="548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50" charset="-128"/>
              </a:defRPr>
            </a:lvl1pPr>
            <a:lvl2pPr marL="742950" indent="-285750">
              <a:defRPr sz="2400">
                <a:solidFill>
                  <a:schemeClr val="tx1"/>
                </a:solidFill>
                <a:latin typeface="Arial" panose="020B0604020202020204" pitchFamily="34" charset="0"/>
                <a:ea typeface="ＭＳ Ｐゴシック" panose="020B0600070205080204" pitchFamily="50" charset="-128"/>
              </a:defRPr>
            </a:lvl2pPr>
            <a:lvl3pPr marL="1143000" indent="-228600">
              <a:defRPr sz="2400">
                <a:solidFill>
                  <a:schemeClr val="tx1"/>
                </a:solidFill>
                <a:latin typeface="Arial" panose="020B0604020202020204" pitchFamily="34" charset="0"/>
                <a:ea typeface="ＭＳ Ｐゴシック" panose="020B0600070205080204" pitchFamily="50" charset="-128"/>
              </a:defRPr>
            </a:lvl3pPr>
            <a:lvl4pPr marL="1600200" indent="-228600">
              <a:defRPr sz="2400">
                <a:solidFill>
                  <a:schemeClr val="tx1"/>
                </a:solidFill>
                <a:latin typeface="Arial" panose="020B0604020202020204" pitchFamily="34" charset="0"/>
                <a:ea typeface="ＭＳ Ｐゴシック" panose="020B0600070205080204" pitchFamily="50" charset="-128"/>
              </a:defRPr>
            </a:lvl4pPr>
            <a:lvl5pPr marL="2057400" indent="-228600">
              <a:defRPr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sz="900"/>
              <a:t>5</a:t>
            </a:r>
          </a:p>
        </p:txBody>
      </p:sp>
    </p:spTree>
    <p:extLst>
      <p:ext uri="{BB962C8B-B14F-4D97-AF65-F5344CB8AC3E}">
        <p14:creationId xmlns:p14="http://schemas.microsoft.com/office/powerpoint/2010/main" val="1251142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a:extLst>
              <a:ext uri="{FF2B5EF4-FFF2-40B4-BE49-F238E27FC236}">
                <a16:creationId xmlns="" xmlns:a16="http://schemas.microsoft.com/office/drawing/2014/main" id="{F4EBC2BC-45F9-46ED-B952-B228E50569CC}"/>
              </a:ext>
            </a:extLst>
          </p:cNvPr>
          <p:cNvSpPr>
            <a:spLocks noGrp="1" noRot="1" noChangeAspect="1" noChangeArrowheads="1"/>
          </p:cNvSpPr>
          <p:nvPr>
            <p:ph type="sldImg"/>
          </p:nvPr>
        </p:nvSpPr>
        <p:spPr bwMode="auto">
          <a:xfrm>
            <a:off x="1143000" y="685800"/>
            <a:ext cx="4572000" cy="3429000"/>
          </a:xfrm>
          <a:prstGeom prst="rect">
            <a:avLst/>
          </a:prstGeom>
          <a:solidFill>
            <a:srgbClr val="FFFFFF"/>
          </a:solidFill>
          <a:ln/>
          <a:extLst>
            <a:ext uri="{91240B29-F687-4F45-9708-019B960494DF}">
              <a14:hiddenLine xmlns:a14="http://schemas.microsoft.com/office/drawing/2010/main" w="9525">
                <a:solidFill>
                  <a:srgbClr val="000000"/>
                </a:solidFill>
                <a:miter lim="800000"/>
                <a:headEnd/>
                <a:tailEnd/>
              </a14:hiddenLine>
            </a:ext>
          </a:extLst>
        </p:spPr>
      </p:sp>
      <p:sp>
        <p:nvSpPr>
          <p:cNvPr id="24578" name="Rectangle 3">
            <a:extLst>
              <a:ext uri="{FF2B5EF4-FFF2-40B4-BE49-F238E27FC236}">
                <a16:creationId xmlns="" xmlns:a16="http://schemas.microsoft.com/office/drawing/2014/main" id="{4EB5045E-53EB-4278-ABDD-03ED756A53D7}"/>
              </a:ext>
            </a:extLst>
          </p:cNvPr>
          <p:cNvSpPr>
            <a:spLocks noGrp="1" noChangeArrowheads="1"/>
          </p:cNvSpPr>
          <p:nvPr>
            <p:ph type="body" idx="1"/>
          </p:nvPr>
        </p:nvSpPr>
        <p:spPr bwMode="auto">
          <a:xfrm>
            <a:off x="517525" y="4343400"/>
            <a:ext cx="5724525"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just" defTabSz="914400" rtl="0" eaLnBrk="0" fontAlgn="base" latinLnBrk="0" hangingPunct="0">
              <a:lnSpc>
                <a:spcPct val="100000"/>
              </a:lnSpc>
              <a:spcBef>
                <a:spcPct val="30000"/>
              </a:spcBef>
              <a:spcAft>
                <a:spcPct val="0"/>
              </a:spcAft>
              <a:buClrTx/>
              <a:buSzTx/>
              <a:buFontTx/>
              <a:buNone/>
              <a:tabLst/>
              <a:defRPr/>
            </a:pPr>
            <a:endParaRPr lang="en-US" altLang="ja-JP" sz="1000" dirty="0">
              <a:solidFill>
                <a:srgbClr val="262673"/>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24579" name="Rectangle 7">
            <a:extLst>
              <a:ext uri="{FF2B5EF4-FFF2-40B4-BE49-F238E27FC236}">
                <a16:creationId xmlns="" xmlns:a16="http://schemas.microsoft.com/office/drawing/2014/main" id="{D8A83E5C-D9DF-4D9F-B67C-38216B93D76E}"/>
              </a:ext>
            </a:extLst>
          </p:cNvPr>
          <p:cNvSpPr txBox="1">
            <a:spLocks noChangeArrowheads="1"/>
          </p:cNvSpPr>
          <p:nvPr/>
        </p:nvSpPr>
        <p:spPr bwMode="auto">
          <a:xfrm>
            <a:off x="685800" y="8686800"/>
            <a:ext cx="548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50" charset="-128"/>
              </a:defRPr>
            </a:lvl1pPr>
            <a:lvl2pPr marL="742950" indent="-285750">
              <a:defRPr sz="2400">
                <a:solidFill>
                  <a:schemeClr val="tx1"/>
                </a:solidFill>
                <a:latin typeface="Arial" panose="020B0604020202020204" pitchFamily="34" charset="0"/>
                <a:ea typeface="ＭＳ Ｐゴシック" panose="020B0600070205080204" pitchFamily="50" charset="-128"/>
              </a:defRPr>
            </a:lvl2pPr>
            <a:lvl3pPr marL="1143000" indent="-228600">
              <a:defRPr sz="2400">
                <a:solidFill>
                  <a:schemeClr val="tx1"/>
                </a:solidFill>
                <a:latin typeface="Arial" panose="020B0604020202020204" pitchFamily="34" charset="0"/>
                <a:ea typeface="ＭＳ Ｐゴシック" panose="020B0600070205080204" pitchFamily="50" charset="-128"/>
              </a:defRPr>
            </a:lvl3pPr>
            <a:lvl4pPr marL="1600200" indent="-228600">
              <a:defRPr sz="2400">
                <a:solidFill>
                  <a:schemeClr val="tx1"/>
                </a:solidFill>
                <a:latin typeface="Arial" panose="020B0604020202020204" pitchFamily="34" charset="0"/>
                <a:ea typeface="ＭＳ Ｐゴシック" panose="020B0600070205080204" pitchFamily="50" charset="-128"/>
              </a:defRPr>
            </a:lvl4pPr>
            <a:lvl5pPr marL="2057400" indent="-228600">
              <a:defRPr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sz="900"/>
              <a:t>5</a:t>
            </a:r>
          </a:p>
        </p:txBody>
      </p:sp>
    </p:spTree>
    <p:extLst>
      <p:ext uri="{BB962C8B-B14F-4D97-AF65-F5344CB8AC3E}">
        <p14:creationId xmlns:p14="http://schemas.microsoft.com/office/powerpoint/2010/main" val="2829784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a:extLst>
              <a:ext uri="{FF2B5EF4-FFF2-40B4-BE49-F238E27FC236}">
                <a16:creationId xmlns="" xmlns:a16="http://schemas.microsoft.com/office/drawing/2014/main" id="{F4EBC2BC-45F9-46ED-B952-B228E50569CC}"/>
              </a:ext>
            </a:extLst>
          </p:cNvPr>
          <p:cNvSpPr>
            <a:spLocks noGrp="1" noRot="1" noChangeAspect="1" noChangeArrowheads="1"/>
          </p:cNvSpPr>
          <p:nvPr>
            <p:ph type="sldImg"/>
          </p:nvPr>
        </p:nvSpPr>
        <p:spPr bwMode="auto">
          <a:xfrm>
            <a:off x="1143000" y="685800"/>
            <a:ext cx="4572000" cy="3429000"/>
          </a:xfrm>
          <a:prstGeom prst="rect">
            <a:avLst/>
          </a:prstGeom>
          <a:solidFill>
            <a:srgbClr val="FFFFFF"/>
          </a:solidFill>
          <a:ln/>
          <a:extLst>
            <a:ext uri="{91240B29-F687-4F45-9708-019B960494DF}">
              <a14:hiddenLine xmlns:a14="http://schemas.microsoft.com/office/drawing/2010/main" w="9525">
                <a:solidFill>
                  <a:srgbClr val="000000"/>
                </a:solidFill>
                <a:miter lim="800000"/>
                <a:headEnd/>
                <a:tailEnd/>
              </a14:hiddenLine>
            </a:ext>
          </a:extLst>
        </p:spPr>
      </p:sp>
      <p:sp>
        <p:nvSpPr>
          <p:cNvPr id="24578" name="Rectangle 3">
            <a:extLst>
              <a:ext uri="{FF2B5EF4-FFF2-40B4-BE49-F238E27FC236}">
                <a16:creationId xmlns="" xmlns:a16="http://schemas.microsoft.com/office/drawing/2014/main" id="{4EB5045E-53EB-4278-ABDD-03ED756A53D7}"/>
              </a:ext>
            </a:extLst>
          </p:cNvPr>
          <p:cNvSpPr>
            <a:spLocks noGrp="1" noChangeArrowheads="1"/>
          </p:cNvSpPr>
          <p:nvPr>
            <p:ph type="body" idx="1"/>
          </p:nvPr>
        </p:nvSpPr>
        <p:spPr bwMode="auto">
          <a:xfrm>
            <a:off x="517525" y="4343400"/>
            <a:ext cx="5724525"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just" defTabSz="914400" rtl="0" eaLnBrk="0" fontAlgn="base" latinLnBrk="0" hangingPunct="0">
              <a:lnSpc>
                <a:spcPct val="100000"/>
              </a:lnSpc>
              <a:spcBef>
                <a:spcPct val="30000"/>
              </a:spcBef>
              <a:spcAft>
                <a:spcPct val="0"/>
              </a:spcAft>
              <a:buClrTx/>
              <a:buSzTx/>
              <a:buFontTx/>
              <a:buNone/>
              <a:tabLst/>
              <a:defRPr/>
            </a:pPr>
            <a:endParaRPr lang="en-US" altLang="ja-JP" sz="1000" dirty="0">
              <a:solidFill>
                <a:srgbClr val="262673"/>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24579" name="Rectangle 7">
            <a:extLst>
              <a:ext uri="{FF2B5EF4-FFF2-40B4-BE49-F238E27FC236}">
                <a16:creationId xmlns="" xmlns:a16="http://schemas.microsoft.com/office/drawing/2014/main" id="{D8A83E5C-D9DF-4D9F-B67C-38216B93D76E}"/>
              </a:ext>
            </a:extLst>
          </p:cNvPr>
          <p:cNvSpPr txBox="1">
            <a:spLocks noChangeArrowheads="1"/>
          </p:cNvSpPr>
          <p:nvPr/>
        </p:nvSpPr>
        <p:spPr bwMode="auto">
          <a:xfrm>
            <a:off x="685800" y="8686800"/>
            <a:ext cx="548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50" charset="-128"/>
              </a:defRPr>
            </a:lvl1pPr>
            <a:lvl2pPr marL="742950" indent="-285750">
              <a:defRPr sz="2400">
                <a:solidFill>
                  <a:schemeClr val="tx1"/>
                </a:solidFill>
                <a:latin typeface="Arial" panose="020B0604020202020204" pitchFamily="34" charset="0"/>
                <a:ea typeface="ＭＳ Ｐゴシック" panose="020B0600070205080204" pitchFamily="50" charset="-128"/>
              </a:defRPr>
            </a:lvl2pPr>
            <a:lvl3pPr marL="1143000" indent="-228600">
              <a:defRPr sz="2400">
                <a:solidFill>
                  <a:schemeClr val="tx1"/>
                </a:solidFill>
                <a:latin typeface="Arial" panose="020B0604020202020204" pitchFamily="34" charset="0"/>
                <a:ea typeface="ＭＳ Ｐゴシック" panose="020B0600070205080204" pitchFamily="50" charset="-128"/>
              </a:defRPr>
            </a:lvl3pPr>
            <a:lvl4pPr marL="1600200" indent="-228600">
              <a:defRPr sz="2400">
                <a:solidFill>
                  <a:schemeClr val="tx1"/>
                </a:solidFill>
                <a:latin typeface="Arial" panose="020B0604020202020204" pitchFamily="34" charset="0"/>
                <a:ea typeface="ＭＳ Ｐゴシック" panose="020B0600070205080204" pitchFamily="50" charset="-128"/>
              </a:defRPr>
            </a:lvl4pPr>
            <a:lvl5pPr marL="2057400" indent="-228600">
              <a:defRPr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sz="900"/>
              <a:t>5</a:t>
            </a:r>
          </a:p>
        </p:txBody>
      </p:sp>
    </p:spTree>
    <p:extLst>
      <p:ext uri="{BB962C8B-B14F-4D97-AF65-F5344CB8AC3E}">
        <p14:creationId xmlns:p14="http://schemas.microsoft.com/office/powerpoint/2010/main" val="10133836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2">
            <a:extLst>
              <a:ext uri="{FF2B5EF4-FFF2-40B4-BE49-F238E27FC236}">
                <a16:creationId xmlns="" xmlns:a16="http://schemas.microsoft.com/office/drawing/2014/main" id="{9EF673B5-BAB9-4AD6-8379-53F1C7BED459}"/>
              </a:ext>
            </a:extLst>
          </p:cNvPr>
          <p:cNvSpPr>
            <a:spLocks noGrp="1" noRot="1" noChangeAspect="1" noChangeArrowheads="1"/>
          </p:cNvSpPr>
          <p:nvPr>
            <p:ph type="sldImg"/>
          </p:nvPr>
        </p:nvSpPr>
        <p:spPr bwMode="auto">
          <a:xfrm>
            <a:off x="1143000" y="685800"/>
            <a:ext cx="4572000" cy="3429000"/>
          </a:xfrm>
          <a:prstGeom prst="rect">
            <a:avLst/>
          </a:prstGeom>
          <a:solidFill>
            <a:srgbClr val="FFFFFF"/>
          </a:solidFill>
          <a:ln/>
          <a:extLst>
            <a:ext uri="{91240B29-F687-4F45-9708-019B960494DF}">
              <a14:hiddenLine xmlns:a14="http://schemas.microsoft.com/office/drawing/2010/main" w="9525">
                <a:solidFill>
                  <a:srgbClr val="000000"/>
                </a:solidFill>
                <a:miter lim="800000"/>
                <a:headEnd/>
                <a:tailEnd/>
              </a14:hiddenLine>
            </a:ext>
          </a:extLst>
        </p:spPr>
      </p:sp>
      <p:sp>
        <p:nvSpPr>
          <p:cNvPr id="75778" name="Notes Placeholder 1">
            <a:extLst>
              <a:ext uri="{FF2B5EF4-FFF2-40B4-BE49-F238E27FC236}">
                <a16:creationId xmlns="" xmlns:a16="http://schemas.microsoft.com/office/drawing/2014/main" id="{6C13E3DD-CABD-499D-850A-B7071A97F565}"/>
              </a:ext>
            </a:extLst>
          </p:cNvPr>
          <p:cNvSpPr>
            <a:spLocks noGrp="1"/>
          </p:cNvSpPr>
          <p:nvPr>
            <p:ph type="body" idx="1"/>
          </p:nvPr>
        </p:nvSpPr>
        <p:spPr bwMode="auto">
          <a:xfrm>
            <a:off x="427038" y="4343400"/>
            <a:ext cx="59436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endParaRPr lang="en-US" altLang="ja-JP" sz="900" dirty="0">
              <a:latin typeface="Arial" panose="020B0604020202020204" pitchFamily="34" charset="0"/>
              <a:ea typeface="ＭＳ Ｐゴシック" panose="020B0600070205080204" pitchFamily="50" charset="-128"/>
              <a:cs typeface="Arial" panose="020B0604020202020204" pitchFamily="34" charset="0"/>
            </a:endParaRPr>
          </a:p>
        </p:txBody>
      </p:sp>
      <p:sp>
        <p:nvSpPr>
          <p:cNvPr id="75779" name="Rectangle 7">
            <a:extLst>
              <a:ext uri="{FF2B5EF4-FFF2-40B4-BE49-F238E27FC236}">
                <a16:creationId xmlns="" xmlns:a16="http://schemas.microsoft.com/office/drawing/2014/main" id="{6CC71797-139F-4B3E-AD1A-1FEDD882ED1D}"/>
              </a:ext>
            </a:extLst>
          </p:cNvPr>
          <p:cNvSpPr txBox="1">
            <a:spLocks noChangeArrowheads="1"/>
          </p:cNvSpPr>
          <p:nvPr/>
        </p:nvSpPr>
        <p:spPr bwMode="auto">
          <a:xfrm>
            <a:off x="685800" y="8686800"/>
            <a:ext cx="548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50" charset="-128"/>
              </a:defRPr>
            </a:lvl1pPr>
            <a:lvl2pPr marL="742950" indent="-285750">
              <a:defRPr sz="2400">
                <a:solidFill>
                  <a:schemeClr val="tx1"/>
                </a:solidFill>
                <a:latin typeface="Arial" panose="020B0604020202020204" pitchFamily="34" charset="0"/>
                <a:ea typeface="ＭＳ Ｐゴシック" panose="020B0600070205080204" pitchFamily="50" charset="-128"/>
              </a:defRPr>
            </a:lvl2pPr>
            <a:lvl3pPr marL="1143000" indent="-228600">
              <a:defRPr sz="2400">
                <a:solidFill>
                  <a:schemeClr val="tx1"/>
                </a:solidFill>
                <a:latin typeface="Arial" panose="020B0604020202020204" pitchFamily="34" charset="0"/>
                <a:ea typeface="ＭＳ Ｐゴシック" panose="020B0600070205080204" pitchFamily="50" charset="-128"/>
              </a:defRPr>
            </a:lvl3pPr>
            <a:lvl4pPr marL="1600200" indent="-228600">
              <a:defRPr sz="2400">
                <a:solidFill>
                  <a:schemeClr val="tx1"/>
                </a:solidFill>
                <a:latin typeface="Arial" panose="020B0604020202020204" pitchFamily="34" charset="0"/>
                <a:ea typeface="ＭＳ Ｐゴシック" panose="020B0600070205080204" pitchFamily="50" charset="-128"/>
              </a:defRPr>
            </a:lvl4pPr>
            <a:lvl5pPr marL="2057400" indent="-228600">
              <a:defRPr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sz="900"/>
              <a:t>30</a:t>
            </a:r>
          </a:p>
        </p:txBody>
      </p:sp>
    </p:spTree>
    <p:extLst>
      <p:ext uri="{BB962C8B-B14F-4D97-AF65-F5344CB8AC3E}">
        <p14:creationId xmlns:p14="http://schemas.microsoft.com/office/powerpoint/2010/main" val="3970402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a:extLst>
              <a:ext uri="{FF2B5EF4-FFF2-40B4-BE49-F238E27FC236}">
                <a16:creationId xmlns="" xmlns:a16="http://schemas.microsoft.com/office/drawing/2014/main" id="{E12F6C17-FB72-4317-9928-19DAB2EB27FD}"/>
              </a:ext>
            </a:extLst>
          </p:cNvPr>
          <p:cNvSpPr>
            <a:spLocks noGrp="1" noRot="1" noChangeAspect="1" noChangeArrowheads="1" noTextEdit="1"/>
          </p:cNvSpPr>
          <p:nvPr>
            <p:ph type="sldImg"/>
          </p:nvPr>
        </p:nvSpPr>
        <p:spPr bwMode="auto">
          <a:xfrm>
            <a:off x="1143000" y="685800"/>
            <a:ext cx="4572000" cy="34290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20482" name="Rectangle 3">
            <a:extLst>
              <a:ext uri="{FF2B5EF4-FFF2-40B4-BE49-F238E27FC236}">
                <a16:creationId xmlns="" xmlns:a16="http://schemas.microsoft.com/office/drawing/2014/main" id="{0FC7BD95-2396-441A-8525-F354F04889BE}"/>
              </a:ext>
            </a:extLst>
          </p:cNvPr>
          <p:cNvSpPr>
            <a:spLocks noGrp="1" noChangeArrowheads="1"/>
          </p:cNvSpPr>
          <p:nvPr>
            <p:ph type="body" idx="1"/>
          </p:nvPr>
        </p:nvSpPr>
        <p:spPr bwMode="auto">
          <a:xfrm>
            <a:off x="615950" y="4343400"/>
            <a:ext cx="5576888"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endParaRPr lang="en-US" altLang="ja-JP" sz="1000" dirty="0">
              <a:solidFill>
                <a:srgbClr val="262673"/>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20483" name="Rectangle 7">
            <a:extLst>
              <a:ext uri="{FF2B5EF4-FFF2-40B4-BE49-F238E27FC236}">
                <a16:creationId xmlns="" xmlns:a16="http://schemas.microsoft.com/office/drawing/2014/main" id="{6B1561DF-F04E-4298-8C6F-92429324D65F}"/>
              </a:ext>
            </a:extLst>
          </p:cNvPr>
          <p:cNvSpPr txBox="1">
            <a:spLocks noChangeArrowheads="1"/>
          </p:cNvSpPr>
          <p:nvPr/>
        </p:nvSpPr>
        <p:spPr bwMode="auto">
          <a:xfrm>
            <a:off x="685800" y="8686800"/>
            <a:ext cx="548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50" charset="-128"/>
              </a:defRPr>
            </a:lvl1pPr>
            <a:lvl2pPr marL="742950" indent="-285750">
              <a:defRPr sz="2400">
                <a:solidFill>
                  <a:schemeClr val="tx1"/>
                </a:solidFill>
                <a:latin typeface="Arial" panose="020B0604020202020204" pitchFamily="34" charset="0"/>
                <a:ea typeface="ＭＳ Ｐゴシック" panose="020B0600070205080204" pitchFamily="50" charset="-128"/>
              </a:defRPr>
            </a:lvl2pPr>
            <a:lvl3pPr marL="1143000" indent="-228600">
              <a:defRPr sz="2400">
                <a:solidFill>
                  <a:schemeClr val="tx1"/>
                </a:solidFill>
                <a:latin typeface="Arial" panose="020B0604020202020204" pitchFamily="34" charset="0"/>
                <a:ea typeface="ＭＳ Ｐゴシック" panose="020B0600070205080204" pitchFamily="50" charset="-128"/>
              </a:defRPr>
            </a:lvl3pPr>
            <a:lvl4pPr marL="1600200" indent="-228600">
              <a:defRPr sz="2400">
                <a:solidFill>
                  <a:schemeClr val="tx1"/>
                </a:solidFill>
                <a:latin typeface="Arial" panose="020B0604020202020204" pitchFamily="34" charset="0"/>
                <a:ea typeface="ＭＳ Ｐゴシック" panose="020B0600070205080204" pitchFamily="50" charset="-128"/>
              </a:defRPr>
            </a:lvl4pPr>
            <a:lvl5pPr marL="2057400" indent="-228600">
              <a:defRPr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sz="900"/>
              <a:t>3</a:t>
            </a:r>
          </a:p>
        </p:txBody>
      </p:sp>
    </p:spTree>
    <p:extLst>
      <p:ext uri="{BB962C8B-B14F-4D97-AF65-F5344CB8AC3E}">
        <p14:creationId xmlns:p14="http://schemas.microsoft.com/office/powerpoint/2010/main" val="15846084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a:extLst>
              <a:ext uri="{FF2B5EF4-FFF2-40B4-BE49-F238E27FC236}">
                <a16:creationId xmlns="" xmlns:a16="http://schemas.microsoft.com/office/drawing/2014/main" id="{E12F6C17-FB72-4317-9928-19DAB2EB27FD}"/>
              </a:ext>
            </a:extLst>
          </p:cNvPr>
          <p:cNvSpPr>
            <a:spLocks noGrp="1" noRot="1" noChangeAspect="1" noChangeArrowheads="1" noTextEdit="1"/>
          </p:cNvSpPr>
          <p:nvPr>
            <p:ph type="sldImg"/>
          </p:nvPr>
        </p:nvSpPr>
        <p:spPr bwMode="auto">
          <a:xfrm>
            <a:off x="1143000" y="685800"/>
            <a:ext cx="4572000" cy="34290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20482" name="Rectangle 3">
            <a:extLst>
              <a:ext uri="{FF2B5EF4-FFF2-40B4-BE49-F238E27FC236}">
                <a16:creationId xmlns="" xmlns:a16="http://schemas.microsoft.com/office/drawing/2014/main" id="{0FC7BD95-2396-441A-8525-F354F04889BE}"/>
              </a:ext>
            </a:extLst>
          </p:cNvPr>
          <p:cNvSpPr>
            <a:spLocks noGrp="1" noChangeArrowheads="1"/>
          </p:cNvSpPr>
          <p:nvPr>
            <p:ph type="body" idx="1"/>
          </p:nvPr>
        </p:nvSpPr>
        <p:spPr bwMode="auto">
          <a:xfrm>
            <a:off x="615950" y="4343400"/>
            <a:ext cx="5576888"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endParaRPr lang="en-US" altLang="ja-JP" sz="1000" dirty="0">
              <a:solidFill>
                <a:srgbClr val="262673"/>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20483" name="Rectangle 7">
            <a:extLst>
              <a:ext uri="{FF2B5EF4-FFF2-40B4-BE49-F238E27FC236}">
                <a16:creationId xmlns="" xmlns:a16="http://schemas.microsoft.com/office/drawing/2014/main" id="{6B1561DF-F04E-4298-8C6F-92429324D65F}"/>
              </a:ext>
            </a:extLst>
          </p:cNvPr>
          <p:cNvSpPr txBox="1">
            <a:spLocks noChangeArrowheads="1"/>
          </p:cNvSpPr>
          <p:nvPr/>
        </p:nvSpPr>
        <p:spPr bwMode="auto">
          <a:xfrm>
            <a:off x="685800" y="8686800"/>
            <a:ext cx="548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50" charset="-128"/>
              </a:defRPr>
            </a:lvl1pPr>
            <a:lvl2pPr marL="742950" indent="-285750">
              <a:defRPr sz="2400">
                <a:solidFill>
                  <a:schemeClr val="tx1"/>
                </a:solidFill>
                <a:latin typeface="Arial" panose="020B0604020202020204" pitchFamily="34" charset="0"/>
                <a:ea typeface="ＭＳ Ｐゴシック" panose="020B0600070205080204" pitchFamily="50" charset="-128"/>
              </a:defRPr>
            </a:lvl2pPr>
            <a:lvl3pPr marL="1143000" indent="-228600">
              <a:defRPr sz="2400">
                <a:solidFill>
                  <a:schemeClr val="tx1"/>
                </a:solidFill>
                <a:latin typeface="Arial" panose="020B0604020202020204" pitchFamily="34" charset="0"/>
                <a:ea typeface="ＭＳ Ｐゴシック" panose="020B0600070205080204" pitchFamily="50" charset="-128"/>
              </a:defRPr>
            </a:lvl3pPr>
            <a:lvl4pPr marL="1600200" indent="-228600">
              <a:defRPr sz="2400">
                <a:solidFill>
                  <a:schemeClr val="tx1"/>
                </a:solidFill>
                <a:latin typeface="Arial" panose="020B0604020202020204" pitchFamily="34" charset="0"/>
                <a:ea typeface="ＭＳ Ｐゴシック" panose="020B0600070205080204" pitchFamily="50" charset="-128"/>
              </a:defRPr>
            </a:lvl4pPr>
            <a:lvl5pPr marL="2057400" indent="-228600">
              <a:defRPr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sz="900"/>
              <a:t>3</a:t>
            </a:r>
          </a:p>
        </p:txBody>
      </p:sp>
    </p:spTree>
    <p:extLst>
      <p:ext uri="{BB962C8B-B14F-4D97-AF65-F5344CB8AC3E}">
        <p14:creationId xmlns:p14="http://schemas.microsoft.com/office/powerpoint/2010/main" val="13418690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a:extLst>
              <a:ext uri="{FF2B5EF4-FFF2-40B4-BE49-F238E27FC236}">
                <a16:creationId xmlns="" xmlns:a16="http://schemas.microsoft.com/office/drawing/2014/main" id="{F4EBC2BC-45F9-46ED-B952-B228E50569CC}"/>
              </a:ext>
            </a:extLst>
          </p:cNvPr>
          <p:cNvSpPr>
            <a:spLocks noGrp="1" noRot="1" noChangeAspect="1" noChangeArrowheads="1"/>
          </p:cNvSpPr>
          <p:nvPr>
            <p:ph type="sldImg"/>
          </p:nvPr>
        </p:nvSpPr>
        <p:spPr bwMode="auto">
          <a:xfrm>
            <a:off x="1143000" y="685800"/>
            <a:ext cx="4572000" cy="3429000"/>
          </a:xfrm>
          <a:prstGeom prst="rect">
            <a:avLst/>
          </a:prstGeom>
          <a:solidFill>
            <a:srgbClr val="FFFFFF"/>
          </a:solidFill>
          <a:ln/>
          <a:extLst>
            <a:ext uri="{91240B29-F687-4F45-9708-019B960494DF}">
              <a14:hiddenLine xmlns:a14="http://schemas.microsoft.com/office/drawing/2010/main" w="9525">
                <a:solidFill>
                  <a:srgbClr val="000000"/>
                </a:solidFill>
                <a:miter lim="800000"/>
                <a:headEnd/>
                <a:tailEnd/>
              </a14:hiddenLine>
            </a:ext>
          </a:extLst>
        </p:spPr>
      </p:sp>
      <p:sp>
        <p:nvSpPr>
          <p:cNvPr id="24578" name="Rectangle 3">
            <a:extLst>
              <a:ext uri="{FF2B5EF4-FFF2-40B4-BE49-F238E27FC236}">
                <a16:creationId xmlns="" xmlns:a16="http://schemas.microsoft.com/office/drawing/2014/main" id="{4EB5045E-53EB-4278-ABDD-03ED756A53D7}"/>
              </a:ext>
            </a:extLst>
          </p:cNvPr>
          <p:cNvSpPr>
            <a:spLocks noGrp="1" noChangeArrowheads="1"/>
          </p:cNvSpPr>
          <p:nvPr>
            <p:ph type="body" idx="1"/>
          </p:nvPr>
        </p:nvSpPr>
        <p:spPr bwMode="auto">
          <a:xfrm>
            <a:off x="517525" y="4343400"/>
            <a:ext cx="5724525"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just" defTabSz="914400" rtl="0" eaLnBrk="0" fontAlgn="base" latinLnBrk="0" hangingPunct="0">
              <a:lnSpc>
                <a:spcPct val="100000"/>
              </a:lnSpc>
              <a:spcBef>
                <a:spcPct val="30000"/>
              </a:spcBef>
              <a:spcAft>
                <a:spcPct val="0"/>
              </a:spcAft>
              <a:buClrTx/>
              <a:buSzTx/>
              <a:buFontTx/>
              <a:buNone/>
              <a:tabLst/>
              <a:defRPr/>
            </a:pPr>
            <a:endParaRPr lang="en-US" altLang="ja-JP" sz="1000" dirty="0">
              <a:solidFill>
                <a:srgbClr val="262673"/>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24579" name="Rectangle 7">
            <a:extLst>
              <a:ext uri="{FF2B5EF4-FFF2-40B4-BE49-F238E27FC236}">
                <a16:creationId xmlns="" xmlns:a16="http://schemas.microsoft.com/office/drawing/2014/main" id="{D8A83E5C-D9DF-4D9F-B67C-38216B93D76E}"/>
              </a:ext>
            </a:extLst>
          </p:cNvPr>
          <p:cNvSpPr txBox="1">
            <a:spLocks noChangeArrowheads="1"/>
          </p:cNvSpPr>
          <p:nvPr/>
        </p:nvSpPr>
        <p:spPr bwMode="auto">
          <a:xfrm>
            <a:off x="685800" y="8686800"/>
            <a:ext cx="548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50" charset="-128"/>
              </a:defRPr>
            </a:lvl1pPr>
            <a:lvl2pPr marL="742950" indent="-285750">
              <a:defRPr sz="2400">
                <a:solidFill>
                  <a:schemeClr val="tx1"/>
                </a:solidFill>
                <a:latin typeface="Arial" panose="020B0604020202020204" pitchFamily="34" charset="0"/>
                <a:ea typeface="ＭＳ Ｐゴシック" panose="020B0600070205080204" pitchFamily="50" charset="-128"/>
              </a:defRPr>
            </a:lvl2pPr>
            <a:lvl3pPr marL="1143000" indent="-228600">
              <a:defRPr sz="2400">
                <a:solidFill>
                  <a:schemeClr val="tx1"/>
                </a:solidFill>
                <a:latin typeface="Arial" panose="020B0604020202020204" pitchFamily="34" charset="0"/>
                <a:ea typeface="ＭＳ Ｐゴシック" panose="020B0600070205080204" pitchFamily="50" charset="-128"/>
              </a:defRPr>
            </a:lvl3pPr>
            <a:lvl4pPr marL="1600200" indent="-228600">
              <a:defRPr sz="2400">
                <a:solidFill>
                  <a:schemeClr val="tx1"/>
                </a:solidFill>
                <a:latin typeface="Arial" panose="020B0604020202020204" pitchFamily="34" charset="0"/>
                <a:ea typeface="ＭＳ Ｐゴシック" panose="020B0600070205080204" pitchFamily="50" charset="-128"/>
              </a:defRPr>
            </a:lvl4pPr>
            <a:lvl5pPr marL="2057400" indent="-228600">
              <a:defRPr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sz="900"/>
              <a:t>5</a:t>
            </a:r>
          </a:p>
        </p:txBody>
      </p:sp>
    </p:spTree>
    <p:extLst>
      <p:ext uri="{BB962C8B-B14F-4D97-AF65-F5344CB8AC3E}">
        <p14:creationId xmlns:p14="http://schemas.microsoft.com/office/powerpoint/2010/main" val="20252493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a:extLst>
              <a:ext uri="{FF2B5EF4-FFF2-40B4-BE49-F238E27FC236}">
                <a16:creationId xmlns="" xmlns:a16="http://schemas.microsoft.com/office/drawing/2014/main" id="{F4EBC2BC-45F9-46ED-B952-B228E50569CC}"/>
              </a:ext>
            </a:extLst>
          </p:cNvPr>
          <p:cNvSpPr>
            <a:spLocks noGrp="1" noRot="1" noChangeAspect="1" noChangeArrowheads="1"/>
          </p:cNvSpPr>
          <p:nvPr>
            <p:ph type="sldImg"/>
          </p:nvPr>
        </p:nvSpPr>
        <p:spPr bwMode="auto">
          <a:xfrm>
            <a:off x="1143000" y="685800"/>
            <a:ext cx="4572000" cy="3429000"/>
          </a:xfrm>
          <a:prstGeom prst="rect">
            <a:avLst/>
          </a:prstGeom>
          <a:solidFill>
            <a:srgbClr val="FFFFFF"/>
          </a:solidFill>
          <a:ln/>
          <a:extLst>
            <a:ext uri="{91240B29-F687-4F45-9708-019B960494DF}">
              <a14:hiddenLine xmlns:a14="http://schemas.microsoft.com/office/drawing/2010/main" w="9525">
                <a:solidFill>
                  <a:srgbClr val="000000"/>
                </a:solidFill>
                <a:miter lim="800000"/>
                <a:headEnd/>
                <a:tailEnd/>
              </a14:hiddenLine>
            </a:ext>
          </a:extLst>
        </p:spPr>
      </p:sp>
      <p:sp>
        <p:nvSpPr>
          <p:cNvPr id="24578" name="Rectangle 3">
            <a:extLst>
              <a:ext uri="{FF2B5EF4-FFF2-40B4-BE49-F238E27FC236}">
                <a16:creationId xmlns="" xmlns:a16="http://schemas.microsoft.com/office/drawing/2014/main" id="{4EB5045E-53EB-4278-ABDD-03ED756A53D7}"/>
              </a:ext>
            </a:extLst>
          </p:cNvPr>
          <p:cNvSpPr>
            <a:spLocks noGrp="1" noChangeArrowheads="1"/>
          </p:cNvSpPr>
          <p:nvPr>
            <p:ph type="body" idx="1"/>
          </p:nvPr>
        </p:nvSpPr>
        <p:spPr bwMode="auto">
          <a:xfrm>
            <a:off x="517525" y="4343400"/>
            <a:ext cx="5724525"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just" defTabSz="914400" rtl="0" eaLnBrk="0" fontAlgn="base" latinLnBrk="0" hangingPunct="0">
              <a:lnSpc>
                <a:spcPct val="100000"/>
              </a:lnSpc>
              <a:spcBef>
                <a:spcPct val="30000"/>
              </a:spcBef>
              <a:spcAft>
                <a:spcPct val="0"/>
              </a:spcAft>
              <a:buClrTx/>
              <a:buSzTx/>
              <a:buFontTx/>
              <a:buNone/>
              <a:tabLst/>
              <a:defRPr/>
            </a:pPr>
            <a:endParaRPr lang="en-US" altLang="ja-JP" sz="1000" dirty="0">
              <a:solidFill>
                <a:srgbClr val="262673"/>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24579" name="Rectangle 7">
            <a:extLst>
              <a:ext uri="{FF2B5EF4-FFF2-40B4-BE49-F238E27FC236}">
                <a16:creationId xmlns="" xmlns:a16="http://schemas.microsoft.com/office/drawing/2014/main" id="{D8A83E5C-D9DF-4D9F-B67C-38216B93D76E}"/>
              </a:ext>
            </a:extLst>
          </p:cNvPr>
          <p:cNvSpPr txBox="1">
            <a:spLocks noChangeArrowheads="1"/>
          </p:cNvSpPr>
          <p:nvPr/>
        </p:nvSpPr>
        <p:spPr bwMode="auto">
          <a:xfrm>
            <a:off x="685800" y="8686800"/>
            <a:ext cx="548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50" charset="-128"/>
              </a:defRPr>
            </a:lvl1pPr>
            <a:lvl2pPr marL="742950" indent="-285750">
              <a:defRPr sz="2400">
                <a:solidFill>
                  <a:schemeClr val="tx1"/>
                </a:solidFill>
                <a:latin typeface="Arial" panose="020B0604020202020204" pitchFamily="34" charset="0"/>
                <a:ea typeface="ＭＳ Ｐゴシック" panose="020B0600070205080204" pitchFamily="50" charset="-128"/>
              </a:defRPr>
            </a:lvl2pPr>
            <a:lvl3pPr marL="1143000" indent="-228600">
              <a:defRPr sz="2400">
                <a:solidFill>
                  <a:schemeClr val="tx1"/>
                </a:solidFill>
                <a:latin typeface="Arial" panose="020B0604020202020204" pitchFamily="34" charset="0"/>
                <a:ea typeface="ＭＳ Ｐゴシック" panose="020B0600070205080204" pitchFamily="50" charset="-128"/>
              </a:defRPr>
            </a:lvl3pPr>
            <a:lvl4pPr marL="1600200" indent="-228600">
              <a:defRPr sz="2400">
                <a:solidFill>
                  <a:schemeClr val="tx1"/>
                </a:solidFill>
                <a:latin typeface="Arial" panose="020B0604020202020204" pitchFamily="34" charset="0"/>
                <a:ea typeface="ＭＳ Ｐゴシック" panose="020B0600070205080204" pitchFamily="50" charset="-128"/>
              </a:defRPr>
            </a:lvl4pPr>
            <a:lvl5pPr marL="2057400" indent="-228600">
              <a:defRPr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sz="900"/>
              <a:t>5</a:t>
            </a:r>
          </a:p>
        </p:txBody>
      </p:sp>
    </p:spTree>
    <p:extLst>
      <p:ext uri="{BB962C8B-B14F-4D97-AF65-F5344CB8AC3E}">
        <p14:creationId xmlns:p14="http://schemas.microsoft.com/office/powerpoint/2010/main" val="9239170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a:extLst>
              <a:ext uri="{FF2B5EF4-FFF2-40B4-BE49-F238E27FC236}">
                <a16:creationId xmlns="" xmlns:a16="http://schemas.microsoft.com/office/drawing/2014/main" id="{E12F6C17-FB72-4317-9928-19DAB2EB27FD}"/>
              </a:ext>
            </a:extLst>
          </p:cNvPr>
          <p:cNvSpPr>
            <a:spLocks noGrp="1" noRot="1" noChangeAspect="1" noChangeArrowheads="1" noTextEdit="1"/>
          </p:cNvSpPr>
          <p:nvPr>
            <p:ph type="sldImg"/>
          </p:nvPr>
        </p:nvSpPr>
        <p:spPr bwMode="auto">
          <a:xfrm>
            <a:off x="1143000" y="685800"/>
            <a:ext cx="4572000" cy="34290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20482" name="Rectangle 3">
            <a:extLst>
              <a:ext uri="{FF2B5EF4-FFF2-40B4-BE49-F238E27FC236}">
                <a16:creationId xmlns="" xmlns:a16="http://schemas.microsoft.com/office/drawing/2014/main" id="{0FC7BD95-2396-441A-8525-F354F04889BE}"/>
              </a:ext>
            </a:extLst>
          </p:cNvPr>
          <p:cNvSpPr>
            <a:spLocks noGrp="1" noChangeArrowheads="1"/>
          </p:cNvSpPr>
          <p:nvPr>
            <p:ph type="body" idx="1"/>
          </p:nvPr>
        </p:nvSpPr>
        <p:spPr bwMode="auto">
          <a:xfrm>
            <a:off x="615950" y="4343400"/>
            <a:ext cx="5576888"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endParaRPr lang="en-US" altLang="ja-JP" sz="1000" dirty="0">
              <a:solidFill>
                <a:srgbClr val="262673"/>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20483" name="Rectangle 7">
            <a:extLst>
              <a:ext uri="{FF2B5EF4-FFF2-40B4-BE49-F238E27FC236}">
                <a16:creationId xmlns="" xmlns:a16="http://schemas.microsoft.com/office/drawing/2014/main" id="{6B1561DF-F04E-4298-8C6F-92429324D65F}"/>
              </a:ext>
            </a:extLst>
          </p:cNvPr>
          <p:cNvSpPr txBox="1">
            <a:spLocks noChangeArrowheads="1"/>
          </p:cNvSpPr>
          <p:nvPr/>
        </p:nvSpPr>
        <p:spPr bwMode="auto">
          <a:xfrm>
            <a:off x="685800" y="8686800"/>
            <a:ext cx="548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50" charset="-128"/>
              </a:defRPr>
            </a:lvl1pPr>
            <a:lvl2pPr marL="742950" indent="-285750">
              <a:defRPr sz="2400">
                <a:solidFill>
                  <a:schemeClr val="tx1"/>
                </a:solidFill>
                <a:latin typeface="Arial" panose="020B0604020202020204" pitchFamily="34" charset="0"/>
                <a:ea typeface="ＭＳ Ｐゴシック" panose="020B0600070205080204" pitchFamily="50" charset="-128"/>
              </a:defRPr>
            </a:lvl2pPr>
            <a:lvl3pPr marL="1143000" indent="-228600">
              <a:defRPr sz="2400">
                <a:solidFill>
                  <a:schemeClr val="tx1"/>
                </a:solidFill>
                <a:latin typeface="Arial" panose="020B0604020202020204" pitchFamily="34" charset="0"/>
                <a:ea typeface="ＭＳ Ｐゴシック" panose="020B0600070205080204" pitchFamily="50" charset="-128"/>
              </a:defRPr>
            </a:lvl3pPr>
            <a:lvl4pPr marL="1600200" indent="-228600">
              <a:defRPr sz="2400">
                <a:solidFill>
                  <a:schemeClr val="tx1"/>
                </a:solidFill>
                <a:latin typeface="Arial" panose="020B0604020202020204" pitchFamily="34" charset="0"/>
                <a:ea typeface="ＭＳ Ｐゴシック" panose="020B0600070205080204" pitchFamily="50" charset="-128"/>
              </a:defRPr>
            </a:lvl4pPr>
            <a:lvl5pPr marL="2057400" indent="-228600">
              <a:defRPr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sz="900"/>
              <a:t>3</a:t>
            </a:r>
          </a:p>
        </p:txBody>
      </p:sp>
    </p:spTree>
    <p:extLst>
      <p:ext uri="{BB962C8B-B14F-4D97-AF65-F5344CB8AC3E}">
        <p14:creationId xmlns:p14="http://schemas.microsoft.com/office/powerpoint/2010/main" val="18182828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a:extLst>
              <a:ext uri="{FF2B5EF4-FFF2-40B4-BE49-F238E27FC236}">
                <a16:creationId xmlns="" xmlns:a16="http://schemas.microsoft.com/office/drawing/2014/main" id="{F4EBC2BC-45F9-46ED-B952-B228E50569CC}"/>
              </a:ext>
            </a:extLst>
          </p:cNvPr>
          <p:cNvSpPr>
            <a:spLocks noGrp="1" noRot="1" noChangeAspect="1" noChangeArrowheads="1"/>
          </p:cNvSpPr>
          <p:nvPr>
            <p:ph type="sldImg"/>
          </p:nvPr>
        </p:nvSpPr>
        <p:spPr bwMode="auto">
          <a:xfrm>
            <a:off x="1143000" y="685800"/>
            <a:ext cx="4572000" cy="3429000"/>
          </a:xfrm>
          <a:prstGeom prst="rect">
            <a:avLst/>
          </a:prstGeom>
          <a:solidFill>
            <a:srgbClr val="FFFFFF"/>
          </a:solidFill>
          <a:ln/>
          <a:extLst>
            <a:ext uri="{91240B29-F687-4F45-9708-019B960494DF}">
              <a14:hiddenLine xmlns:a14="http://schemas.microsoft.com/office/drawing/2010/main" w="9525">
                <a:solidFill>
                  <a:srgbClr val="000000"/>
                </a:solidFill>
                <a:miter lim="800000"/>
                <a:headEnd/>
                <a:tailEnd/>
              </a14:hiddenLine>
            </a:ext>
          </a:extLst>
        </p:spPr>
      </p:sp>
      <p:sp>
        <p:nvSpPr>
          <p:cNvPr id="24578" name="Rectangle 3">
            <a:extLst>
              <a:ext uri="{FF2B5EF4-FFF2-40B4-BE49-F238E27FC236}">
                <a16:creationId xmlns="" xmlns:a16="http://schemas.microsoft.com/office/drawing/2014/main" id="{4EB5045E-53EB-4278-ABDD-03ED756A53D7}"/>
              </a:ext>
            </a:extLst>
          </p:cNvPr>
          <p:cNvSpPr>
            <a:spLocks noGrp="1" noChangeArrowheads="1"/>
          </p:cNvSpPr>
          <p:nvPr>
            <p:ph type="body" idx="1"/>
          </p:nvPr>
        </p:nvSpPr>
        <p:spPr bwMode="auto">
          <a:xfrm>
            <a:off x="517525" y="4343400"/>
            <a:ext cx="5724525"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just" defTabSz="914400" rtl="0" eaLnBrk="0" fontAlgn="base" latinLnBrk="0" hangingPunct="0">
              <a:lnSpc>
                <a:spcPct val="100000"/>
              </a:lnSpc>
              <a:spcBef>
                <a:spcPct val="30000"/>
              </a:spcBef>
              <a:spcAft>
                <a:spcPct val="0"/>
              </a:spcAft>
              <a:buClrTx/>
              <a:buSzTx/>
              <a:buFontTx/>
              <a:buNone/>
              <a:tabLst/>
              <a:defRPr/>
            </a:pPr>
            <a:endParaRPr lang="en-US" altLang="ja-JP" sz="1000" dirty="0">
              <a:solidFill>
                <a:srgbClr val="262673"/>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24579" name="Rectangle 7">
            <a:extLst>
              <a:ext uri="{FF2B5EF4-FFF2-40B4-BE49-F238E27FC236}">
                <a16:creationId xmlns="" xmlns:a16="http://schemas.microsoft.com/office/drawing/2014/main" id="{D8A83E5C-D9DF-4D9F-B67C-38216B93D76E}"/>
              </a:ext>
            </a:extLst>
          </p:cNvPr>
          <p:cNvSpPr txBox="1">
            <a:spLocks noChangeArrowheads="1"/>
          </p:cNvSpPr>
          <p:nvPr/>
        </p:nvSpPr>
        <p:spPr bwMode="auto">
          <a:xfrm>
            <a:off x="685800" y="8686800"/>
            <a:ext cx="548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50" charset="-128"/>
              </a:defRPr>
            </a:lvl1pPr>
            <a:lvl2pPr marL="742950" indent="-285750">
              <a:defRPr sz="2400">
                <a:solidFill>
                  <a:schemeClr val="tx1"/>
                </a:solidFill>
                <a:latin typeface="Arial" panose="020B0604020202020204" pitchFamily="34" charset="0"/>
                <a:ea typeface="ＭＳ Ｐゴシック" panose="020B0600070205080204" pitchFamily="50" charset="-128"/>
              </a:defRPr>
            </a:lvl2pPr>
            <a:lvl3pPr marL="1143000" indent="-228600">
              <a:defRPr sz="2400">
                <a:solidFill>
                  <a:schemeClr val="tx1"/>
                </a:solidFill>
                <a:latin typeface="Arial" panose="020B0604020202020204" pitchFamily="34" charset="0"/>
                <a:ea typeface="ＭＳ Ｐゴシック" panose="020B0600070205080204" pitchFamily="50" charset="-128"/>
              </a:defRPr>
            </a:lvl3pPr>
            <a:lvl4pPr marL="1600200" indent="-228600">
              <a:defRPr sz="2400">
                <a:solidFill>
                  <a:schemeClr val="tx1"/>
                </a:solidFill>
                <a:latin typeface="Arial" panose="020B0604020202020204" pitchFamily="34" charset="0"/>
                <a:ea typeface="ＭＳ Ｐゴシック" panose="020B0600070205080204" pitchFamily="50" charset="-128"/>
              </a:defRPr>
            </a:lvl4pPr>
            <a:lvl5pPr marL="2057400" indent="-228600">
              <a:defRPr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sz="900"/>
              <a:t>5</a:t>
            </a:r>
          </a:p>
        </p:txBody>
      </p:sp>
    </p:spTree>
    <p:extLst>
      <p:ext uri="{BB962C8B-B14F-4D97-AF65-F5344CB8AC3E}">
        <p14:creationId xmlns:p14="http://schemas.microsoft.com/office/powerpoint/2010/main" val="3842753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a:extLst>
              <a:ext uri="{FF2B5EF4-FFF2-40B4-BE49-F238E27FC236}">
                <a16:creationId xmlns="" xmlns:a16="http://schemas.microsoft.com/office/drawing/2014/main" id="{F4EBC2BC-45F9-46ED-B952-B228E50569CC}"/>
              </a:ext>
            </a:extLst>
          </p:cNvPr>
          <p:cNvSpPr>
            <a:spLocks noGrp="1" noRot="1" noChangeAspect="1" noChangeArrowheads="1"/>
          </p:cNvSpPr>
          <p:nvPr>
            <p:ph type="sldImg"/>
          </p:nvPr>
        </p:nvSpPr>
        <p:spPr bwMode="auto">
          <a:xfrm>
            <a:off x="1143000" y="685800"/>
            <a:ext cx="4572000" cy="3429000"/>
          </a:xfrm>
          <a:prstGeom prst="rect">
            <a:avLst/>
          </a:prstGeom>
          <a:solidFill>
            <a:srgbClr val="FFFFFF"/>
          </a:solidFill>
          <a:ln/>
          <a:extLst>
            <a:ext uri="{91240B29-F687-4F45-9708-019B960494DF}">
              <a14:hiddenLine xmlns:a14="http://schemas.microsoft.com/office/drawing/2010/main" w="9525">
                <a:solidFill>
                  <a:srgbClr val="000000"/>
                </a:solidFill>
                <a:miter lim="800000"/>
                <a:headEnd/>
                <a:tailEnd/>
              </a14:hiddenLine>
            </a:ext>
          </a:extLst>
        </p:spPr>
      </p:sp>
      <p:sp>
        <p:nvSpPr>
          <p:cNvPr id="24578" name="Rectangle 3">
            <a:extLst>
              <a:ext uri="{FF2B5EF4-FFF2-40B4-BE49-F238E27FC236}">
                <a16:creationId xmlns="" xmlns:a16="http://schemas.microsoft.com/office/drawing/2014/main" id="{4EB5045E-53EB-4278-ABDD-03ED756A53D7}"/>
              </a:ext>
            </a:extLst>
          </p:cNvPr>
          <p:cNvSpPr>
            <a:spLocks noGrp="1" noChangeArrowheads="1"/>
          </p:cNvSpPr>
          <p:nvPr>
            <p:ph type="body" idx="1"/>
          </p:nvPr>
        </p:nvSpPr>
        <p:spPr bwMode="auto">
          <a:xfrm>
            <a:off x="517525" y="4343400"/>
            <a:ext cx="5724525"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just" defTabSz="914400" rtl="0" eaLnBrk="0" fontAlgn="base" latinLnBrk="0" hangingPunct="0">
              <a:lnSpc>
                <a:spcPct val="100000"/>
              </a:lnSpc>
              <a:spcBef>
                <a:spcPct val="30000"/>
              </a:spcBef>
              <a:spcAft>
                <a:spcPct val="0"/>
              </a:spcAft>
              <a:buClrTx/>
              <a:buSzTx/>
              <a:buFontTx/>
              <a:buNone/>
              <a:tabLst/>
              <a:defRPr/>
            </a:pPr>
            <a:endParaRPr lang="en-US" altLang="ja-JP" sz="1000" dirty="0">
              <a:solidFill>
                <a:srgbClr val="262673"/>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24579" name="Rectangle 7">
            <a:extLst>
              <a:ext uri="{FF2B5EF4-FFF2-40B4-BE49-F238E27FC236}">
                <a16:creationId xmlns="" xmlns:a16="http://schemas.microsoft.com/office/drawing/2014/main" id="{D8A83E5C-D9DF-4D9F-B67C-38216B93D76E}"/>
              </a:ext>
            </a:extLst>
          </p:cNvPr>
          <p:cNvSpPr txBox="1">
            <a:spLocks noChangeArrowheads="1"/>
          </p:cNvSpPr>
          <p:nvPr/>
        </p:nvSpPr>
        <p:spPr bwMode="auto">
          <a:xfrm>
            <a:off x="685800" y="8686800"/>
            <a:ext cx="548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50" charset="-128"/>
              </a:defRPr>
            </a:lvl1pPr>
            <a:lvl2pPr marL="742950" indent="-285750">
              <a:defRPr sz="2400">
                <a:solidFill>
                  <a:schemeClr val="tx1"/>
                </a:solidFill>
                <a:latin typeface="Arial" panose="020B0604020202020204" pitchFamily="34" charset="0"/>
                <a:ea typeface="ＭＳ Ｐゴシック" panose="020B0600070205080204" pitchFamily="50" charset="-128"/>
              </a:defRPr>
            </a:lvl2pPr>
            <a:lvl3pPr marL="1143000" indent="-228600">
              <a:defRPr sz="2400">
                <a:solidFill>
                  <a:schemeClr val="tx1"/>
                </a:solidFill>
                <a:latin typeface="Arial" panose="020B0604020202020204" pitchFamily="34" charset="0"/>
                <a:ea typeface="ＭＳ Ｐゴシック" panose="020B0600070205080204" pitchFamily="50" charset="-128"/>
              </a:defRPr>
            </a:lvl3pPr>
            <a:lvl4pPr marL="1600200" indent="-228600">
              <a:defRPr sz="2400">
                <a:solidFill>
                  <a:schemeClr val="tx1"/>
                </a:solidFill>
                <a:latin typeface="Arial" panose="020B0604020202020204" pitchFamily="34" charset="0"/>
                <a:ea typeface="ＭＳ Ｐゴシック" panose="020B0600070205080204" pitchFamily="50" charset="-128"/>
              </a:defRPr>
            </a:lvl4pPr>
            <a:lvl5pPr marL="2057400" indent="-228600">
              <a:defRPr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sz="900"/>
              <a:t>5</a:t>
            </a:r>
          </a:p>
        </p:txBody>
      </p:sp>
    </p:spTree>
    <p:extLst>
      <p:ext uri="{BB962C8B-B14F-4D97-AF65-F5344CB8AC3E}">
        <p14:creationId xmlns:p14="http://schemas.microsoft.com/office/powerpoint/2010/main" val="8457540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タイトルとコンテンツ">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318412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749562" y="643467"/>
            <a:ext cx="2157046" cy="5787496"/>
          </a:xfrm>
          <a:prstGeom prst="rect">
            <a:avLst/>
          </a:prstGeom>
        </p:spPr>
        <p:txBody>
          <a:bodyPr vert="eaVert"/>
          <a:lstStyle>
            <a:lvl1pPr>
              <a:defRPr b="1"/>
            </a:lvl1pPr>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275493" y="643467"/>
            <a:ext cx="6333392" cy="5787496"/>
          </a:xfrm>
          <a:prstGeom prst="rect">
            <a:avLst/>
          </a:prstGeo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ja-JP" altLang="en-US" dirty="0"/>
          </a:p>
        </p:txBody>
      </p:sp>
      <p:sp>
        <p:nvSpPr>
          <p:cNvPr id="7" name="Rectangle 38"/>
          <p:cNvSpPr>
            <a:spLocks noGrp="1" noChangeArrowheads="1"/>
          </p:cNvSpPr>
          <p:nvPr>
            <p:ph type="sldNum" sz="quarter" idx="4"/>
          </p:nvPr>
        </p:nvSpPr>
        <p:spPr bwMode="gray">
          <a:xfrm>
            <a:off x="8440616" y="6646864"/>
            <a:ext cx="492369" cy="223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867" tIns="46932" rIns="93867" bIns="46932" numCol="1" anchor="t" anchorCtr="0" compatLnSpc="1">
            <a:prstTxWarp prst="textNoShape">
              <a:avLst/>
            </a:prstTxWarp>
          </a:bodyPr>
          <a:lstStyle>
            <a:lvl1pPr algn="r" defTabSz="939800">
              <a:defRPr sz="1100">
                <a:solidFill>
                  <a:srgbClr val="000000"/>
                </a:solidFill>
                <a:latin typeface="メイリオ" panose="020B0604030504040204" pitchFamily="50" charset="-128"/>
                <a:ea typeface="メイリオ" panose="020B0604030504040204" pitchFamily="50" charset="-128"/>
                <a:cs typeface="メイリオ" panose="020B0604030504040204" pitchFamily="50" charset="-128"/>
              </a:defRPr>
            </a:lvl1pPr>
          </a:lstStyle>
          <a:p>
            <a:pPr>
              <a:defRPr/>
            </a:pPr>
            <a:fld id="{8E7FD304-296C-44F1-AF0E-15AE09B70A8B}" type="slidenum">
              <a:rPr lang="en-US" altLang="ja-JP" smtClean="0"/>
              <a:pPr>
                <a:defRPr/>
              </a:pPr>
              <a:t>‹#›</a:t>
            </a:fld>
            <a:endParaRPr lang="en-US" altLang="ja-JP" dirty="0"/>
          </a:p>
        </p:txBody>
      </p:sp>
    </p:spTree>
    <p:extLst>
      <p:ext uri="{BB962C8B-B14F-4D97-AF65-F5344CB8AC3E}">
        <p14:creationId xmlns:p14="http://schemas.microsoft.com/office/powerpoint/2010/main" val="29085572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CA"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CA" smtClean="0"/>
              <a:t>Click to edit Master subtitle style</a:t>
            </a:r>
            <a:endParaRPr lang="en-US"/>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eaLnBrk="0" hangingPunct="0">
              <a:defRPr/>
            </a:lvl1pPr>
          </a:lstStyle>
          <a:p>
            <a:pPr>
              <a:defRPr/>
            </a:pPr>
            <a:endParaRPr lang="pt-BR"/>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eaLnBrk="0" hangingPunct="0">
              <a:defRPr/>
            </a:lvl1pPr>
          </a:lstStyle>
          <a:p>
            <a:pPr>
              <a:defRPr/>
            </a:pPr>
            <a:endParaRPr lang="pt-BR"/>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eaLnBrk="0" hangingPunct="0">
              <a:defRPr/>
            </a:lvl1pPr>
          </a:lstStyle>
          <a:p>
            <a:pPr>
              <a:defRPr/>
            </a:pPr>
            <a:fld id="{26FDBBC7-C2E1-1140-8AA5-86CE37BA0AFB}" type="slidenum">
              <a:rPr lang="x-none"/>
              <a:pPr>
                <a:defRPr/>
              </a:pPr>
              <a:t>‹#›</a:t>
            </a:fld>
            <a:endParaRPr lang="pt-BR"/>
          </a:p>
        </p:txBody>
      </p:sp>
    </p:spTree>
    <p:extLst>
      <p:ext uri="{BB962C8B-B14F-4D97-AF65-F5344CB8AC3E}">
        <p14:creationId xmlns:p14="http://schemas.microsoft.com/office/powerpoint/2010/main" val="1462040280"/>
      </p:ext>
    </p:extLst>
  </p:cSld>
  <p:clrMapOvr>
    <a:masterClrMapping/>
  </p:clrMapOvr>
  <p:transition spd="med" advTm="6000"/>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435" y="4406901"/>
            <a:ext cx="7772400" cy="1362075"/>
          </a:xfrm>
          <a:prstGeom prst="rect">
            <a:avLst/>
          </a:prstGeom>
        </p:spPr>
        <p:txBody>
          <a:bodyPr anchor="t"/>
          <a:lstStyle>
            <a:lvl1pPr algn="l">
              <a:defRPr sz="2400" b="0" cap="all">
                <a:latin typeface="メイリオ" panose="020B0604030504040204" pitchFamily="50" charset="-128"/>
                <a:ea typeface="メイリオ" panose="020B0604030504040204" pitchFamily="50" charset="-128"/>
                <a:cs typeface="メイリオ" panose="020B0604030504040204" pitchFamily="50" charset="-128"/>
              </a:defRPr>
            </a:lvl1pPr>
          </a:lstStyle>
          <a:p>
            <a:r>
              <a:rPr lang="ja-JP" altLang="en-US"/>
              <a:t>マスター タイトルの書式設定</a:t>
            </a:r>
            <a:endParaRPr lang="ja-JP" altLang="en-US" dirty="0"/>
          </a:p>
        </p:txBody>
      </p:sp>
      <p:sp>
        <p:nvSpPr>
          <p:cNvPr id="3" name="テキスト プレースホルダー 2"/>
          <p:cNvSpPr>
            <a:spLocks noGrp="1"/>
          </p:cNvSpPr>
          <p:nvPr>
            <p:ph type="body" idx="1"/>
          </p:nvPr>
        </p:nvSpPr>
        <p:spPr>
          <a:xfrm>
            <a:off x="722435"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マスター テキストの書式設定</a:t>
            </a:r>
          </a:p>
        </p:txBody>
      </p:sp>
      <p:sp>
        <p:nvSpPr>
          <p:cNvPr id="8" name="Rectangle 38"/>
          <p:cNvSpPr>
            <a:spLocks noGrp="1" noChangeArrowheads="1"/>
          </p:cNvSpPr>
          <p:nvPr>
            <p:ph type="sldNum" sz="quarter" idx="4"/>
          </p:nvPr>
        </p:nvSpPr>
        <p:spPr bwMode="gray">
          <a:xfrm>
            <a:off x="8440616" y="6646864"/>
            <a:ext cx="492369" cy="223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867" tIns="46932" rIns="93867" bIns="46932" numCol="1" anchor="t" anchorCtr="0" compatLnSpc="1">
            <a:prstTxWarp prst="textNoShape">
              <a:avLst/>
            </a:prstTxWarp>
          </a:bodyPr>
          <a:lstStyle>
            <a:lvl1pPr algn="r" defTabSz="939800">
              <a:defRPr sz="1100">
                <a:solidFill>
                  <a:srgbClr val="000000"/>
                </a:solidFill>
                <a:latin typeface="メイリオ" panose="020B0604030504040204" pitchFamily="50" charset="-128"/>
                <a:ea typeface="メイリオ" panose="020B0604030504040204" pitchFamily="50" charset="-128"/>
                <a:cs typeface="メイリオ" panose="020B0604030504040204" pitchFamily="50" charset="-128"/>
              </a:defRPr>
            </a:lvl1pPr>
          </a:lstStyle>
          <a:p>
            <a:pPr>
              <a:defRPr/>
            </a:pPr>
            <a:fld id="{8E7FD304-296C-44F1-AF0E-15AE09B70A8B}" type="slidenum">
              <a:rPr lang="en-US" altLang="ja-JP" smtClean="0"/>
              <a:pPr>
                <a:defRPr/>
              </a:pPr>
              <a:t>‹#›</a:t>
            </a:fld>
            <a:endParaRPr lang="en-US" altLang="ja-JP" dirty="0"/>
          </a:p>
        </p:txBody>
      </p:sp>
    </p:spTree>
    <p:extLst>
      <p:ext uri="{BB962C8B-B14F-4D97-AF65-F5344CB8AC3E}">
        <p14:creationId xmlns:p14="http://schemas.microsoft.com/office/powerpoint/2010/main" val="32912620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0" y="139701"/>
            <a:ext cx="9119089" cy="632354"/>
          </a:xfrm>
          <a:prstGeom prst="rect">
            <a:avLst/>
          </a:prstGeom>
        </p:spPr>
        <p:txBody>
          <a:bodyPr/>
          <a:lstStyle/>
          <a:p>
            <a:r>
              <a:rPr lang="ja-JP" altLang="en-US"/>
              <a:t>マスター タイトルの書式設定</a:t>
            </a:r>
            <a:endParaRPr lang="ja-JP" altLang="en-US" dirty="0"/>
          </a:p>
        </p:txBody>
      </p:sp>
      <p:sp>
        <p:nvSpPr>
          <p:cNvPr id="3" name="コンテンツ プレースホルダー 2"/>
          <p:cNvSpPr>
            <a:spLocks noGrp="1"/>
          </p:cNvSpPr>
          <p:nvPr>
            <p:ph sz="half" idx="1"/>
          </p:nvPr>
        </p:nvSpPr>
        <p:spPr>
          <a:xfrm>
            <a:off x="307731" y="809625"/>
            <a:ext cx="4229100" cy="5621338"/>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ja-JP" altLang="en-US" dirty="0"/>
          </a:p>
        </p:txBody>
      </p:sp>
      <p:sp>
        <p:nvSpPr>
          <p:cNvPr id="4" name="コンテンツ プレースホルダー 3"/>
          <p:cNvSpPr>
            <a:spLocks noGrp="1"/>
          </p:cNvSpPr>
          <p:nvPr>
            <p:ph sz="half" idx="2"/>
          </p:nvPr>
        </p:nvSpPr>
        <p:spPr>
          <a:xfrm>
            <a:off x="4677508" y="809625"/>
            <a:ext cx="4229100" cy="5621338"/>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9" name="Rectangle 38"/>
          <p:cNvSpPr>
            <a:spLocks noGrp="1" noChangeArrowheads="1"/>
          </p:cNvSpPr>
          <p:nvPr>
            <p:ph type="sldNum" sz="quarter" idx="4"/>
          </p:nvPr>
        </p:nvSpPr>
        <p:spPr bwMode="gray">
          <a:xfrm>
            <a:off x="8440616" y="6646864"/>
            <a:ext cx="492369" cy="223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867" tIns="46932" rIns="93867" bIns="46932" numCol="1" anchor="t" anchorCtr="0" compatLnSpc="1">
            <a:prstTxWarp prst="textNoShape">
              <a:avLst/>
            </a:prstTxWarp>
          </a:bodyPr>
          <a:lstStyle>
            <a:lvl1pPr algn="r" defTabSz="939800">
              <a:defRPr sz="1100">
                <a:solidFill>
                  <a:srgbClr val="000000"/>
                </a:solidFill>
                <a:latin typeface="メイリオ" panose="020B0604030504040204" pitchFamily="50" charset="-128"/>
                <a:ea typeface="メイリオ" panose="020B0604030504040204" pitchFamily="50" charset="-128"/>
                <a:cs typeface="メイリオ" panose="020B0604030504040204" pitchFamily="50" charset="-128"/>
              </a:defRPr>
            </a:lvl1pPr>
          </a:lstStyle>
          <a:p>
            <a:pPr>
              <a:defRPr/>
            </a:pPr>
            <a:fld id="{8E7FD304-296C-44F1-AF0E-15AE09B70A8B}" type="slidenum">
              <a:rPr lang="en-US" altLang="ja-JP" smtClean="0"/>
              <a:pPr>
                <a:defRPr/>
              </a:pPr>
              <a:t>‹#›</a:t>
            </a:fld>
            <a:endParaRPr lang="en-US" altLang="ja-JP" dirty="0"/>
          </a:p>
        </p:txBody>
      </p:sp>
    </p:spTree>
    <p:extLst>
      <p:ext uri="{BB962C8B-B14F-4D97-AF65-F5344CB8AC3E}">
        <p14:creationId xmlns:p14="http://schemas.microsoft.com/office/powerpoint/2010/main" val="37692953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158044"/>
            <a:ext cx="8229600" cy="474134"/>
          </a:xfrm>
          <a:prstGeom prst="rect">
            <a:avLst/>
          </a:prstGeom>
        </p:spPr>
        <p:txBody>
          <a:bodyPr/>
          <a:lstStyle>
            <a:lvl1pPr>
              <a:defRPr/>
            </a:lvl1pPr>
          </a:lstStyle>
          <a:p>
            <a:r>
              <a:rPr lang="ja-JP" altLang="en-US"/>
              <a:t>マスター タイトルの書式設定</a:t>
            </a:r>
            <a:endParaRPr lang="ja-JP" altLang="en-US" dirty="0"/>
          </a:p>
        </p:txBody>
      </p:sp>
      <p:sp>
        <p:nvSpPr>
          <p:cNvPr id="3" name="テキスト プレースホルダー 2"/>
          <p:cNvSpPr>
            <a:spLocks noGrp="1"/>
          </p:cNvSpPr>
          <p:nvPr>
            <p:ph type="body" idx="1"/>
          </p:nvPr>
        </p:nvSpPr>
        <p:spPr>
          <a:xfrm>
            <a:off x="457200" y="790046"/>
            <a:ext cx="4040066" cy="639762"/>
          </a:xfrm>
          <a:prstGeom prst="rect">
            <a:avLst/>
          </a:prstGeo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457200" y="1467556"/>
            <a:ext cx="4040066" cy="4955822"/>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4645270" y="790046"/>
            <a:ext cx="4041531" cy="639762"/>
          </a:xfrm>
          <a:prstGeom prst="rect">
            <a:avLst/>
          </a:prstGeo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4645270" y="1467556"/>
            <a:ext cx="4041531" cy="4955822"/>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2" name="Rectangle 38"/>
          <p:cNvSpPr>
            <a:spLocks noGrp="1" noChangeArrowheads="1"/>
          </p:cNvSpPr>
          <p:nvPr>
            <p:ph type="sldNum" sz="quarter" idx="10"/>
          </p:nvPr>
        </p:nvSpPr>
        <p:spPr bwMode="gray">
          <a:xfrm>
            <a:off x="8440616" y="6646864"/>
            <a:ext cx="492369" cy="223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867" tIns="46932" rIns="93867" bIns="46932" numCol="1" anchor="t" anchorCtr="0" compatLnSpc="1">
            <a:prstTxWarp prst="textNoShape">
              <a:avLst/>
            </a:prstTxWarp>
          </a:bodyPr>
          <a:lstStyle>
            <a:lvl1pPr algn="r" defTabSz="939800">
              <a:defRPr sz="1100">
                <a:solidFill>
                  <a:srgbClr val="000000"/>
                </a:solidFill>
                <a:latin typeface="メイリオ" panose="020B0604030504040204" pitchFamily="50" charset="-128"/>
                <a:ea typeface="メイリオ" panose="020B0604030504040204" pitchFamily="50" charset="-128"/>
                <a:cs typeface="メイリオ" panose="020B0604030504040204" pitchFamily="50" charset="-128"/>
              </a:defRPr>
            </a:lvl1pPr>
          </a:lstStyle>
          <a:p>
            <a:pPr>
              <a:defRPr/>
            </a:pPr>
            <a:fld id="{8E7FD304-296C-44F1-AF0E-15AE09B70A8B}" type="slidenum">
              <a:rPr lang="en-US" altLang="ja-JP" smtClean="0"/>
              <a:pPr>
                <a:defRPr/>
              </a:pPr>
              <a:t>‹#›</a:t>
            </a:fld>
            <a:endParaRPr lang="en-US" altLang="ja-JP" dirty="0"/>
          </a:p>
        </p:txBody>
      </p:sp>
    </p:spTree>
    <p:extLst>
      <p:ext uri="{BB962C8B-B14F-4D97-AF65-F5344CB8AC3E}">
        <p14:creationId xmlns:p14="http://schemas.microsoft.com/office/powerpoint/2010/main" val="40623125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a:xfrm>
            <a:off x="0" y="139701"/>
            <a:ext cx="9119089" cy="632354"/>
          </a:xfrm>
          <a:prstGeom prst="rect">
            <a:avLst/>
          </a:prstGeom>
        </p:spPr>
        <p:txBody>
          <a:bodyPr/>
          <a:lstStyle/>
          <a:p>
            <a:r>
              <a:rPr lang="ja-JP" altLang="en-US"/>
              <a:t>マスター タイトルの書式設定</a:t>
            </a:r>
            <a:endParaRPr lang="ja-JP" altLang="en-US" dirty="0"/>
          </a:p>
        </p:txBody>
      </p:sp>
      <p:sp>
        <p:nvSpPr>
          <p:cNvPr id="6" name="Rectangle 38"/>
          <p:cNvSpPr>
            <a:spLocks noGrp="1" noChangeArrowheads="1"/>
          </p:cNvSpPr>
          <p:nvPr>
            <p:ph type="sldNum" sz="quarter" idx="4"/>
          </p:nvPr>
        </p:nvSpPr>
        <p:spPr bwMode="gray">
          <a:xfrm>
            <a:off x="8440616" y="6646864"/>
            <a:ext cx="492369" cy="223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867" tIns="46932" rIns="93867" bIns="46932" numCol="1" anchor="t" anchorCtr="0" compatLnSpc="1">
            <a:prstTxWarp prst="textNoShape">
              <a:avLst/>
            </a:prstTxWarp>
          </a:bodyPr>
          <a:lstStyle>
            <a:lvl1pPr algn="r" defTabSz="939800">
              <a:defRPr sz="1100">
                <a:solidFill>
                  <a:srgbClr val="000000"/>
                </a:solidFill>
                <a:latin typeface="メイリオ" panose="020B0604030504040204" pitchFamily="50" charset="-128"/>
                <a:ea typeface="メイリオ" panose="020B0604030504040204" pitchFamily="50" charset="-128"/>
                <a:cs typeface="メイリオ" panose="020B0604030504040204" pitchFamily="50" charset="-128"/>
              </a:defRPr>
            </a:lvl1pPr>
          </a:lstStyle>
          <a:p>
            <a:pPr>
              <a:defRPr/>
            </a:pPr>
            <a:fld id="{8E7FD304-296C-44F1-AF0E-15AE09B70A8B}" type="slidenum">
              <a:rPr lang="en-US" altLang="ja-JP" smtClean="0"/>
              <a:pPr>
                <a:defRPr/>
              </a:pPr>
              <a:t>‹#›</a:t>
            </a:fld>
            <a:endParaRPr lang="en-US" altLang="ja-JP" dirty="0"/>
          </a:p>
        </p:txBody>
      </p:sp>
    </p:spTree>
    <p:extLst>
      <p:ext uri="{BB962C8B-B14F-4D97-AF65-F5344CB8AC3E}">
        <p14:creationId xmlns:p14="http://schemas.microsoft.com/office/powerpoint/2010/main" val="13876441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5" name="Rectangle 38"/>
          <p:cNvSpPr>
            <a:spLocks noGrp="1" noChangeArrowheads="1"/>
          </p:cNvSpPr>
          <p:nvPr>
            <p:ph type="sldNum" sz="quarter" idx="4"/>
          </p:nvPr>
        </p:nvSpPr>
        <p:spPr bwMode="gray">
          <a:xfrm>
            <a:off x="8440616" y="6646864"/>
            <a:ext cx="492369" cy="223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867" tIns="46932" rIns="93867" bIns="46932" numCol="1" anchor="t" anchorCtr="0" compatLnSpc="1">
            <a:prstTxWarp prst="textNoShape">
              <a:avLst/>
            </a:prstTxWarp>
          </a:bodyPr>
          <a:lstStyle>
            <a:lvl1pPr algn="r" defTabSz="939800">
              <a:defRPr sz="1100">
                <a:solidFill>
                  <a:srgbClr val="000000"/>
                </a:solidFill>
                <a:latin typeface="メイリオ" panose="020B0604030504040204" pitchFamily="50" charset="-128"/>
                <a:ea typeface="メイリオ" panose="020B0604030504040204" pitchFamily="50" charset="-128"/>
                <a:cs typeface="メイリオ" panose="020B0604030504040204" pitchFamily="50" charset="-128"/>
              </a:defRPr>
            </a:lvl1pPr>
          </a:lstStyle>
          <a:p>
            <a:pPr>
              <a:defRPr/>
            </a:pPr>
            <a:fld id="{8E7FD304-296C-44F1-AF0E-15AE09B70A8B}" type="slidenum">
              <a:rPr lang="en-US" altLang="ja-JP" smtClean="0"/>
              <a:pPr>
                <a:defRPr/>
              </a:pPr>
              <a:t>‹#›</a:t>
            </a:fld>
            <a:endParaRPr lang="en-US" altLang="ja-JP" dirty="0"/>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295594"/>
          </a:xfrm>
          <a:prstGeom prst="rect">
            <a:avLst/>
          </a:prstGeom>
        </p:spPr>
      </p:pic>
    </p:spTree>
    <p:extLst>
      <p:ext uri="{BB962C8B-B14F-4D97-AF65-F5344CB8AC3E}">
        <p14:creationId xmlns:p14="http://schemas.microsoft.com/office/powerpoint/2010/main" val="35927702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699910"/>
            <a:ext cx="3008435" cy="767646"/>
          </a:xfrm>
          <a:prstGeom prst="rect">
            <a:avLst/>
          </a:prstGeom>
        </p:spPr>
        <p:txBody>
          <a:bodyPr anchor="b"/>
          <a:lstStyle>
            <a:lvl1pPr algn="l">
              <a:defRPr sz="2000" b="0"/>
            </a:lvl1pPr>
          </a:lstStyle>
          <a:p>
            <a:r>
              <a:rPr lang="ja-JP" altLang="en-US"/>
              <a:t>マスター タイトルの書式設定</a:t>
            </a:r>
          </a:p>
        </p:txBody>
      </p:sp>
      <p:sp>
        <p:nvSpPr>
          <p:cNvPr id="3" name="コンテンツ プレースホルダー 2"/>
          <p:cNvSpPr>
            <a:spLocks noGrp="1"/>
          </p:cNvSpPr>
          <p:nvPr>
            <p:ph idx="1"/>
          </p:nvPr>
        </p:nvSpPr>
        <p:spPr>
          <a:xfrm>
            <a:off x="3575538" y="688623"/>
            <a:ext cx="5111262" cy="5437541"/>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457200" y="1580445"/>
            <a:ext cx="3008435" cy="4545719"/>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8" name="Rectangle 38"/>
          <p:cNvSpPr>
            <a:spLocks noGrp="1" noChangeArrowheads="1"/>
          </p:cNvSpPr>
          <p:nvPr>
            <p:ph type="sldNum" sz="quarter" idx="4"/>
          </p:nvPr>
        </p:nvSpPr>
        <p:spPr bwMode="gray">
          <a:xfrm>
            <a:off x="8440616" y="6646864"/>
            <a:ext cx="492369" cy="223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867" tIns="46932" rIns="93867" bIns="46932" numCol="1" anchor="t" anchorCtr="0" compatLnSpc="1">
            <a:prstTxWarp prst="textNoShape">
              <a:avLst/>
            </a:prstTxWarp>
          </a:bodyPr>
          <a:lstStyle>
            <a:lvl1pPr algn="r" defTabSz="939800">
              <a:defRPr sz="1100">
                <a:solidFill>
                  <a:srgbClr val="000000"/>
                </a:solidFill>
                <a:latin typeface="メイリオ" panose="020B0604030504040204" pitchFamily="50" charset="-128"/>
                <a:ea typeface="メイリオ" panose="020B0604030504040204" pitchFamily="50" charset="-128"/>
                <a:cs typeface="メイリオ" panose="020B0604030504040204" pitchFamily="50" charset="-128"/>
              </a:defRPr>
            </a:lvl1pPr>
          </a:lstStyle>
          <a:p>
            <a:pPr>
              <a:defRPr/>
            </a:pPr>
            <a:fld id="{8E7FD304-296C-44F1-AF0E-15AE09B70A8B}" type="slidenum">
              <a:rPr lang="en-US" altLang="ja-JP" smtClean="0"/>
              <a:pPr>
                <a:defRPr/>
              </a:pPr>
              <a:t>‹#›</a:t>
            </a:fld>
            <a:endParaRPr lang="en-US" altLang="ja-JP" dirty="0"/>
          </a:p>
        </p:txBody>
      </p:sp>
    </p:spTree>
    <p:extLst>
      <p:ext uri="{BB962C8B-B14F-4D97-AF65-F5344CB8AC3E}">
        <p14:creationId xmlns:p14="http://schemas.microsoft.com/office/powerpoint/2010/main" val="3346018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166" y="5003796"/>
            <a:ext cx="5486400" cy="566738"/>
          </a:xfrm>
          <a:prstGeom prst="rect">
            <a:avLst/>
          </a:prstGeom>
        </p:spPr>
        <p:txBody>
          <a:bodyPr anchor="b"/>
          <a:lstStyle>
            <a:lvl1pPr algn="l">
              <a:defRPr sz="2000" b="0"/>
            </a:lvl1pPr>
          </a:lstStyle>
          <a:p>
            <a:r>
              <a:rPr lang="ja-JP" altLang="en-US"/>
              <a:t>マスター タイトルの書式設定</a:t>
            </a:r>
            <a:endParaRPr lang="ja-JP" altLang="en-US" dirty="0"/>
          </a:p>
        </p:txBody>
      </p:sp>
      <p:sp>
        <p:nvSpPr>
          <p:cNvPr id="3" name="図プレースホルダー 2"/>
          <p:cNvSpPr>
            <a:spLocks noGrp="1"/>
          </p:cNvSpPr>
          <p:nvPr>
            <p:ph type="pic" idx="1"/>
          </p:nvPr>
        </p:nvSpPr>
        <p:spPr>
          <a:xfrm>
            <a:off x="1792166" y="815971"/>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ja-JP" altLang="en-US" noProof="0"/>
              <a:t>アイコンをクリックして図を追加</a:t>
            </a:r>
            <a:endParaRPr lang="ja-JP" altLang="en-US" noProof="0" dirty="0"/>
          </a:p>
        </p:txBody>
      </p:sp>
      <p:sp>
        <p:nvSpPr>
          <p:cNvPr id="4" name="テキスト プレースホルダー 3"/>
          <p:cNvSpPr>
            <a:spLocks noGrp="1"/>
          </p:cNvSpPr>
          <p:nvPr>
            <p:ph type="body" sz="half" idx="2"/>
          </p:nvPr>
        </p:nvSpPr>
        <p:spPr>
          <a:xfrm>
            <a:off x="1792166" y="5570534"/>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8" name="Rectangle 38"/>
          <p:cNvSpPr>
            <a:spLocks noGrp="1" noChangeArrowheads="1"/>
          </p:cNvSpPr>
          <p:nvPr>
            <p:ph type="sldNum" sz="quarter" idx="4"/>
          </p:nvPr>
        </p:nvSpPr>
        <p:spPr bwMode="gray">
          <a:xfrm>
            <a:off x="8440616" y="6646864"/>
            <a:ext cx="492369" cy="223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867" tIns="46932" rIns="93867" bIns="46932" numCol="1" anchor="t" anchorCtr="0" compatLnSpc="1">
            <a:prstTxWarp prst="textNoShape">
              <a:avLst/>
            </a:prstTxWarp>
          </a:bodyPr>
          <a:lstStyle>
            <a:lvl1pPr algn="r" defTabSz="939800">
              <a:defRPr sz="1100">
                <a:solidFill>
                  <a:srgbClr val="000000"/>
                </a:solidFill>
                <a:latin typeface="メイリオ" panose="020B0604030504040204" pitchFamily="50" charset="-128"/>
                <a:ea typeface="メイリオ" panose="020B0604030504040204" pitchFamily="50" charset="-128"/>
                <a:cs typeface="メイリオ" panose="020B0604030504040204" pitchFamily="50" charset="-128"/>
              </a:defRPr>
            </a:lvl1pPr>
          </a:lstStyle>
          <a:p>
            <a:pPr>
              <a:defRPr/>
            </a:pPr>
            <a:fld id="{8E7FD304-296C-44F1-AF0E-15AE09B70A8B}" type="slidenum">
              <a:rPr lang="en-US" altLang="ja-JP" smtClean="0"/>
              <a:pPr>
                <a:defRPr/>
              </a:pPr>
              <a:t>‹#›</a:t>
            </a:fld>
            <a:endParaRPr lang="en-US" altLang="ja-JP" dirty="0"/>
          </a:p>
        </p:txBody>
      </p:sp>
    </p:spTree>
    <p:extLst>
      <p:ext uri="{BB962C8B-B14F-4D97-AF65-F5344CB8AC3E}">
        <p14:creationId xmlns:p14="http://schemas.microsoft.com/office/powerpoint/2010/main" val="24886974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a:xfrm>
            <a:off x="0" y="139701"/>
            <a:ext cx="9119089" cy="632354"/>
          </a:xfrm>
          <a:prstGeom prst="rect">
            <a:avLst/>
          </a:prstGeom>
        </p:spPr>
        <p:txBody>
          <a:bodyPr/>
          <a:lstStyle/>
          <a:p>
            <a:r>
              <a:rPr lang="ja-JP" altLang="en-US"/>
              <a:t>マスター タイトルの書式設定</a:t>
            </a:r>
            <a:endParaRPr lang="ja-JP" altLang="en-US" dirty="0"/>
          </a:p>
        </p:txBody>
      </p:sp>
      <p:sp>
        <p:nvSpPr>
          <p:cNvPr id="3" name="縦書きテキスト プレースホルダー 2"/>
          <p:cNvSpPr>
            <a:spLocks noGrp="1"/>
          </p:cNvSpPr>
          <p:nvPr>
            <p:ph type="body" orient="vert" idx="1"/>
          </p:nvPr>
        </p:nvSpPr>
        <p:spPr>
          <a:xfrm>
            <a:off x="307731" y="1003299"/>
            <a:ext cx="8598877" cy="5427663"/>
          </a:xfrm>
          <a:prstGeom prst="rect">
            <a:avLst/>
          </a:prstGeo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38"/>
          <p:cNvSpPr>
            <a:spLocks noGrp="1" noChangeArrowheads="1"/>
          </p:cNvSpPr>
          <p:nvPr>
            <p:ph type="sldNum" sz="quarter" idx="4"/>
          </p:nvPr>
        </p:nvSpPr>
        <p:spPr bwMode="gray">
          <a:xfrm>
            <a:off x="8440616" y="6646864"/>
            <a:ext cx="492369" cy="223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867" tIns="46932" rIns="93867" bIns="46932" numCol="1" anchor="t" anchorCtr="0" compatLnSpc="1">
            <a:prstTxWarp prst="textNoShape">
              <a:avLst/>
            </a:prstTxWarp>
          </a:bodyPr>
          <a:lstStyle>
            <a:lvl1pPr algn="r" defTabSz="939800">
              <a:defRPr sz="1100">
                <a:solidFill>
                  <a:srgbClr val="000000"/>
                </a:solidFill>
                <a:latin typeface="メイリオ" panose="020B0604030504040204" pitchFamily="50" charset="-128"/>
                <a:ea typeface="メイリオ" panose="020B0604030504040204" pitchFamily="50" charset="-128"/>
                <a:cs typeface="メイリオ" panose="020B0604030504040204" pitchFamily="50" charset="-128"/>
              </a:defRPr>
            </a:lvl1pPr>
          </a:lstStyle>
          <a:p>
            <a:pPr>
              <a:defRPr/>
            </a:pPr>
            <a:fld id="{8E7FD304-296C-44F1-AF0E-15AE09B70A8B}" type="slidenum">
              <a:rPr lang="en-US" altLang="ja-JP" smtClean="0"/>
              <a:pPr>
                <a:defRPr/>
              </a:pPr>
              <a:t>‹#›</a:t>
            </a:fld>
            <a:endParaRPr lang="en-US" altLang="ja-JP" dirty="0"/>
          </a:p>
        </p:txBody>
      </p:sp>
    </p:spTree>
    <p:extLst>
      <p:ext uri="{BB962C8B-B14F-4D97-AF65-F5344CB8AC3E}">
        <p14:creationId xmlns:p14="http://schemas.microsoft.com/office/powerpoint/2010/main" val="37714868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8" name="Rectangle 32"/>
          <p:cNvSpPr>
            <a:spLocks noChangeArrowheads="1"/>
          </p:cNvSpPr>
          <p:nvPr/>
        </p:nvSpPr>
        <p:spPr bwMode="gray">
          <a:xfrm>
            <a:off x="0" y="6629400"/>
            <a:ext cx="9144000" cy="228600"/>
          </a:xfrm>
          <a:prstGeom prst="rect">
            <a:avLst/>
          </a:prstGeom>
          <a:solidFill>
            <a:srgbClr val="DDDDDD"/>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sy="-100000" rotWithShape="0">
                    <a:schemeClr val="bg2">
                      <a:alpha val="50000"/>
                    </a:schemeClr>
                  </a:outerShdw>
                </a:effectLst>
              </a14:hiddenEffects>
            </a:ext>
          </a:extLst>
        </p:spPr>
        <p:txBody>
          <a:bodyPr wrap="none" anchor="ctr"/>
          <a:lstStyle>
            <a:lvl1pPr eaLnBrk="0" hangingPunct="0">
              <a:defRPr kumimoji="1" sz="4000">
                <a:solidFill>
                  <a:schemeClr val="tx1"/>
                </a:solidFill>
                <a:latin typeface="Arial" charset="0"/>
                <a:ea typeface="ＭＳ Ｐゴシック" pitchFamily="50" charset="-128"/>
              </a:defRPr>
            </a:lvl1pPr>
            <a:lvl2pPr marL="742950" indent="-285750" eaLnBrk="0" hangingPunct="0">
              <a:defRPr kumimoji="1" sz="4000">
                <a:solidFill>
                  <a:schemeClr val="tx1"/>
                </a:solidFill>
                <a:latin typeface="Arial" charset="0"/>
                <a:ea typeface="ＭＳ Ｐゴシック" pitchFamily="50" charset="-128"/>
              </a:defRPr>
            </a:lvl2pPr>
            <a:lvl3pPr marL="1143000" indent="-228600" eaLnBrk="0" hangingPunct="0">
              <a:defRPr kumimoji="1" sz="4000">
                <a:solidFill>
                  <a:schemeClr val="tx1"/>
                </a:solidFill>
                <a:latin typeface="Arial" charset="0"/>
                <a:ea typeface="ＭＳ Ｐゴシック" pitchFamily="50" charset="-128"/>
              </a:defRPr>
            </a:lvl3pPr>
            <a:lvl4pPr marL="1600200" indent="-228600" eaLnBrk="0" hangingPunct="0">
              <a:defRPr kumimoji="1" sz="4000">
                <a:solidFill>
                  <a:schemeClr val="tx1"/>
                </a:solidFill>
                <a:latin typeface="Arial" charset="0"/>
                <a:ea typeface="ＭＳ Ｐゴシック" pitchFamily="50" charset="-128"/>
              </a:defRPr>
            </a:lvl4pPr>
            <a:lvl5pPr marL="2057400" indent="-228600" eaLnBrk="0" hangingPunct="0">
              <a:defRPr kumimoji="1" sz="4000">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4000">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4000">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4000">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4000">
                <a:solidFill>
                  <a:schemeClr val="tx1"/>
                </a:solidFill>
                <a:latin typeface="Arial" charset="0"/>
                <a:ea typeface="ＭＳ Ｐゴシック" pitchFamily="50" charset="-128"/>
              </a:defRPr>
            </a:lvl9pPr>
          </a:lstStyle>
          <a:p>
            <a:pPr eaLnBrk="1" hangingPunct="1">
              <a:defRPr/>
            </a:pPr>
            <a:endParaRPr lang="ja-JP" altLang="en-US" dirty="0"/>
          </a:p>
        </p:txBody>
      </p:sp>
      <p:sp>
        <p:nvSpPr>
          <p:cNvPr id="32" name="Rectangle 38"/>
          <p:cNvSpPr>
            <a:spLocks noGrp="1" noChangeArrowheads="1"/>
          </p:cNvSpPr>
          <p:nvPr>
            <p:ph type="sldNum" sz="quarter" idx="4"/>
          </p:nvPr>
        </p:nvSpPr>
        <p:spPr bwMode="gray">
          <a:xfrm>
            <a:off x="8440616" y="6646864"/>
            <a:ext cx="492369" cy="223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867" tIns="46932" rIns="93867" bIns="46932" numCol="1" anchor="t" anchorCtr="0" compatLnSpc="1">
            <a:prstTxWarp prst="textNoShape">
              <a:avLst/>
            </a:prstTxWarp>
          </a:bodyPr>
          <a:lstStyle>
            <a:lvl1pPr algn="r" defTabSz="939800">
              <a:defRPr sz="1100">
                <a:solidFill>
                  <a:srgbClr val="000000"/>
                </a:solidFill>
                <a:latin typeface="メイリオ" panose="020B0604030504040204" pitchFamily="50" charset="-128"/>
                <a:ea typeface="メイリオ" panose="020B0604030504040204" pitchFamily="50" charset="-128"/>
                <a:cs typeface="メイリオ" panose="020B0604030504040204" pitchFamily="50" charset="-128"/>
              </a:defRPr>
            </a:lvl1pPr>
          </a:lstStyle>
          <a:p>
            <a:pPr>
              <a:defRPr/>
            </a:pPr>
            <a:fld id="{8E7FD304-296C-44F1-AF0E-15AE09B70A8B}" type="slidenum">
              <a:rPr lang="en-US" altLang="ja-JP" smtClean="0"/>
              <a:pPr>
                <a:defRPr/>
              </a:pPr>
              <a:t>‹#›</a:t>
            </a:fld>
            <a:endParaRPr lang="en-US" altLang="ja-JP" dirty="0"/>
          </a:p>
        </p:txBody>
      </p:sp>
      <p:sp>
        <p:nvSpPr>
          <p:cNvPr id="11" name="Rectangle 32"/>
          <p:cNvSpPr>
            <a:spLocks noChangeArrowheads="1"/>
          </p:cNvSpPr>
          <p:nvPr userDrawn="1"/>
        </p:nvSpPr>
        <p:spPr bwMode="gray">
          <a:xfrm>
            <a:off x="0" y="6629400"/>
            <a:ext cx="9144000" cy="228600"/>
          </a:xfrm>
          <a:prstGeom prst="rect">
            <a:avLst/>
          </a:prstGeom>
          <a:solidFill>
            <a:srgbClr val="DDDDDD"/>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sy="-100000" rotWithShape="0">
                    <a:schemeClr val="bg2">
                      <a:alpha val="50000"/>
                    </a:schemeClr>
                  </a:outerShdw>
                </a:effectLst>
              </a14:hiddenEffects>
            </a:ext>
          </a:extLst>
        </p:spPr>
        <p:txBody>
          <a:bodyPr wrap="none" anchor="ctr"/>
          <a:lstStyle>
            <a:lvl1pPr eaLnBrk="0" hangingPunct="0">
              <a:defRPr kumimoji="1" sz="4000">
                <a:solidFill>
                  <a:schemeClr val="tx1"/>
                </a:solidFill>
                <a:latin typeface="Arial" charset="0"/>
                <a:ea typeface="ＭＳ Ｐゴシック" pitchFamily="50" charset="-128"/>
              </a:defRPr>
            </a:lvl1pPr>
            <a:lvl2pPr marL="742950" indent="-285750" eaLnBrk="0" hangingPunct="0">
              <a:defRPr kumimoji="1" sz="4000">
                <a:solidFill>
                  <a:schemeClr val="tx1"/>
                </a:solidFill>
                <a:latin typeface="Arial" charset="0"/>
                <a:ea typeface="ＭＳ Ｐゴシック" pitchFamily="50" charset="-128"/>
              </a:defRPr>
            </a:lvl2pPr>
            <a:lvl3pPr marL="1143000" indent="-228600" eaLnBrk="0" hangingPunct="0">
              <a:defRPr kumimoji="1" sz="4000">
                <a:solidFill>
                  <a:schemeClr val="tx1"/>
                </a:solidFill>
                <a:latin typeface="Arial" charset="0"/>
                <a:ea typeface="ＭＳ Ｐゴシック" pitchFamily="50" charset="-128"/>
              </a:defRPr>
            </a:lvl3pPr>
            <a:lvl4pPr marL="1600200" indent="-228600" eaLnBrk="0" hangingPunct="0">
              <a:defRPr kumimoji="1" sz="4000">
                <a:solidFill>
                  <a:schemeClr val="tx1"/>
                </a:solidFill>
                <a:latin typeface="Arial" charset="0"/>
                <a:ea typeface="ＭＳ Ｐゴシック" pitchFamily="50" charset="-128"/>
              </a:defRPr>
            </a:lvl4pPr>
            <a:lvl5pPr marL="2057400" indent="-228600" eaLnBrk="0" hangingPunct="0">
              <a:defRPr kumimoji="1" sz="4000">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sz="4000">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sz="4000">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sz="4000">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sz="4000">
                <a:solidFill>
                  <a:schemeClr val="tx1"/>
                </a:solidFill>
                <a:latin typeface="Arial" charset="0"/>
                <a:ea typeface="ＭＳ Ｐゴシック" pitchFamily="50" charset="-128"/>
              </a:defRPr>
            </a:lvl9pPr>
          </a:lstStyle>
          <a:p>
            <a:pPr eaLnBrk="1" hangingPunct="1">
              <a:defRPr/>
            </a:pPr>
            <a:endParaRPr lang="ja-JP" altLang="en-US" dirty="0"/>
          </a:p>
        </p:txBody>
      </p:sp>
      <p:sp>
        <p:nvSpPr>
          <p:cNvPr id="12" name="Rectangle 38"/>
          <p:cNvSpPr txBox="1">
            <a:spLocks noChangeArrowheads="1"/>
          </p:cNvSpPr>
          <p:nvPr userDrawn="1"/>
        </p:nvSpPr>
        <p:spPr bwMode="gray">
          <a:xfrm>
            <a:off x="8440616" y="6646864"/>
            <a:ext cx="492369" cy="223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867" tIns="46932" rIns="93867" bIns="46932" numCol="1" anchor="t" anchorCtr="0" compatLnSpc="1">
            <a:prstTxWarp prst="textNoShape">
              <a:avLst/>
            </a:prstTxWarp>
          </a:bodyPr>
          <a:lstStyle>
            <a:defPPr>
              <a:defRPr lang="ja-JP"/>
            </a:defPPr>
            <a:lvl1pPr algn="r" defTabSz="939800" rtl="0" fontAlgn="base">
              <a:spcBef>
                <a:spcPct val="0"/>
              </a:spcBef>
              <a:spcAft>
                <a:spcPct val="0"/>
              </a:spcAft>
              <a:defRPr kumimoji="1" sz="1100" kern="1200">
                <a:solidFill>
                  <a:srgbClr val="000000"/>
                </a:solidFill>
                <a:latin typeface="メイリオ" panose="020B0604030504040204" pitchFamily="50" charset="-128"/>
                <a:ea typeface="メイリオ" panose="020B0604030504040204" pitchFamily="50" charset="-128"/>
                <a:cs typeface="メイリオ" panose="020B0604030504040204" pitchFamily="50" charset="-128"/>
              </a:defRPr>
            </a:lvl1pPr>
            <a:lvl2pPr marL="457200" algn="ctr" rtl="0" fontAlgn="base">
              <a:spcBef>
                <a:spcPct val="0"/>
              </a:spcBef>
              <a:spcAft>
                <a:spcPct val="0"/>
              </a:spcAft>
              <a:defRPr kumimoji="1" sz="4000" kern="1200">
                <a:solidFill>
                  <a:schemeClr val="tx1"/>
                </a:solidFill>
                <a:latin typeface="Arial" charset="0"/>
                <a:ea typeface="ＭＳ Ｐゴシック" charset="-128"/>
                <a:cs typeface="+mn-cs"/>
              </a:defRPr>
            </a:lvl2pPr>
            <a:lvl3pPr marL="914400" algn="ctr" rtl="0" fontAlgn="base">
              <a:spcBef>
                <a:spcPct val="0"/>
              </a:spcBef>
              <a:spcAft>
                <a:spcPct val="0"/>
              </a:spcAft>
              <a:defRPr kumimoji="1" sz="4000" kern="1200">
                <a:solidFill>
                  <a:schemeClr val="tx1"/>
                </a:solidFill>
                <a:latin typeface="Arial" charset="0"/>
                <a:ea typeface="ＭＳ Ｐゴシック" charset="-128"/>
                <a:cs typeface="+mn-cs"/>
              </a:defRPr>
            </a:lvl3pPr>
            <a:lvl4pPr marL="1371600" algn="ctr" rtl="0" fontAlgn="base">
              <a:spcBef>
                <a:spcPct val="0"/>
              </a:spcBef>
              <a:spcAft>
                <a:spcPct val="0"/>
              </a:spcAft>
              <a:defRPr kumimoji="1" sz="4000" kern="1200">
                <a:solidFill>
                  <a:schemeClr val="tx1"/>
                </a:solidFill>
                <a:latin typeface="Arial" charset="0"/>
                <a:ea typeface="ＭＳ Ｐゴシック" charset="-128"/>
                <a:cs typeface="+mn-cs"/>
              </a:defRPr>
            </a:lvl4pPr>
            <a:lvl5pPr marL="1828800" algn="ctr" rtl="0" fontAlgn="base">
              <a:spcBef>
                <a:spcPct val="0"/>
              </a:spcBef>
              <a:spcAft>
                <a:spcPct val="0"/>
              </a:spcAft>
              <a:defRPr kumimoji="1" sz="4000" kern="1200">
                <a:solidFill>
                  <a:schemeClr val="tx1"/>
                </a:solidFill>
                <a:latin typeface="Arial" charset="0"/>
                <a:ea typeface="ＭＳ Ｐゴシック" charset="-128"/>
                <a:cs typeface="+mn-cs"/>
              </a:defRPr>
            </a:lvl5pPr>
            <a:lvl6pPr marL="2286000" algn="l" defTabSz="914400" rtl="0" eaLnBrk="1" latinLnBrk="0" hangingPunct="1">
              <a:defRPr kumimoji="1" sz="4000" kern="1200">
                <a:solidFill>
                  <a:schemeClr val="tx1"/>
                </a:solidFill>
                <a:latin typeface="Arial" charset="0"/>
                <a:ea typeface="ＭＳ Ｐゴシック" charset="-128"/>
                <a:cs typeface="+mn-cs"/>
              </a:defRPr>
            </a:lvl6pPr>
            <a:lvl7pPr marL="2743200" algn="l" defTabSz="914400" rtl="0" eaLnBrk="1" latinLnBrk="0" hangingPunct="1">
              <a:defRPr kumimoji="1" sz="4000" kern="1200">
                <a:solidFill>
                  <a:schemeClr val="tx1"/>
                </a:solidFill>
                <a:latin typeface="Arial" charset="0"/>
                <a:ea typeface="ＭＳ Ｐゴシック" charset="-128"/>
                <a:cs typeface="+mn-cs"/>
              </a:defRPr>
            </a:lvl7pPr>
            <a:lvl8pPr marL="3200400" algn="l" defTabSz="914400" rtl="0" eaLnBrk="1" latinLnBrk="0" hangingPunct="1">
              <a:defRPr kumimoji="1" sz="4000" kern="1200">
                <a:solidFill>
                  <a:schemeClr val="tx1"/>
                </a:solidFill>
                <a:latin typeface="Arial" charset="0"/>
                <a:ea typeface="ＭＳ Ｐゴシック" charset="-128"/>
                <a:cs typeface="+mn-cs"/>
              </a:defRPr>
            </a:lvl8pPr>
            <a:lvl9pPr marL="3657600" algn="l" defTabSz="914400" rtl="0" eaLnBrk="1" latinLnBrk="0" hangingPunct="1">
              <a:defRPr kumimoji="1" sz="4000" kern="1200">
                <a:solidFill>
                  <a:schemeClr val="tx1"/>
                </a:solidFill>
                <a:latin typeface="Arial" charset="0"/>
                <a:ea typeface="ＭＳ Ｐゴシック" charset="-128"/>
                <a:cs typeface="+mn-cs"/>
              </a:defRPr>
            </a:lvl9pPr>
          </a:lstStyle>
          <a:p>
            <a:pPr>
              <a:defRPr/>
            </a:pPr>
            <a:fld id="{8E7FD304-296C-44F1-AF0E-15AE09B70A8B}" type="slidenum">
              <a:rPr lang="en-US" altLang="ja-JP" smtClean="0"/>
              <a:pPr>
                <a:defRPr/>
              </a:pPr>
              <a:t>‹#›</a:t>
            </a:fld>
            <a:endParaRPr lang="en-US" altLang="ja-JP" dirty="0"/>
          </a:p>
        </p:txBody>
      </p:sp>
      <p:sp>
        <p:nvSpPr>
          <p:cNvPr id="13" name="Rectangle 12"/>
          <p:cNvSpPr/>
          <p:nvPr userDrawn="1"/>
        </p:nvSpPr>
        <p:spPr bwMode="auto">
          <a:xfrm>
            <a:off x="0" y="6593031"/>
            <a:ext cx="9144000" cy="301337"/>
          </a:xfrm>
          <a:prstGeom prst="rect">
            <a:avLst/>
          </a:prstGeom>
          <a:solidFill>
            <a:srgbClr val="4331A2"/>
          </a:solidFill>
          <a:ln w="9525" cap="flat" cmpd="sng" algn="ctr">
            <a:no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39800" rtl="0" eaLnBrk="1" fontAlgn="base" latinLnBrk="0" hangingPunct="1">
              <a:lnSpc>
                <a:spcPct val="100000"/>
              </a:lnSpc>
              <a:spcBef>
                <a:spcPct val="0"/>
              </a:spcBef>
              <a:spcAft>
                <a:spcPct val="0"/>
              </a:spcAft>
              <a:buClrTx/>
              <a:buSzTx/>
              <a:buFontTx/>
              <a:buNone/>
              <a:tabLst/>
            </a:pPr>
            <a:endParaRPr kumimoji="1" lang="en-US" sz="1400" b="0" i="0" u="none" strike="noStrike" cap="none" normalizeH="0" baseline="0" dirty="0" smtClean="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14" name="Picture 13"/>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9144000" cy="1295594"/>
          </a:xfrm>
          <a:prstGeom prst="rect">
            <a:avLst/>
          </a:prstGeom>
        </p:spPr>
      </p:pic>
      <p:sp>
        <p:nvSpPr>
          <p:cNvPr id="16" name="テキスト プレースホルダー 2"/>
          <p:cNvSpPr txBox="1">
            <a:spLocks/>
          </p:cNvSpPr>
          <p:nvPr userDrawn="1"/>
        </p:nvSpPr>
        <p:spPr>
          <a:xfrm>
            <a:off x="170420" y="5427806"/>
            <a:ext cx="7772400" cy="1500187"/>
          </a:xfrm>
          <a:prstGeom prst="rect">
            <a:avLst/>
          </a:prstGeom>
        </p:spPr>
        <p:txBody>
          <a:bodyPr anchor="b"/>
          <a:lstStyle>
            <a:lvl1pPr marL="0" indent="0" algn="l" defTabSz="939800" rtl="0" eaLnBrk="1" fontAlgn="base" hangingPunct="1">
              <a:spcBef>
                <a:spcPct val="20000"/>
              </a:spcBef>
              <a:spcAft>
                <a:spcPct val="0"/>
              </a:spcAft>
              <a:buClr>
                <a:schemeClr val="folHlink"/>
              </a:buClr>
              <a:buSzPct val="50000"/>
              <a:buFont typeface="Wingdings" pitchFamily="2" charset="2"/>
              <a:buNone/>
              <a:defRPr kumimoji="1" sz="2000" b="0">
                <a:solidFill>
                  <a:schemeClr val="accent3"/>
                </a:solidFill>
                <a:latin typeface="Futura Medium" charset="0"/>
                <a:ea typeface="Futura Medium" charset="0"/>
                <a:cs typeface="Futura Medium" charset="0"/>
              </a:defRPr>
            </a:lvl1pPr>
            <a:lvl2pPr marL="457200" indent="0" algn="l" defTabSz="939800" rtl="0" eaLnBrk="1" fontAlgn="base" hangingPunct="1">
              <a:spcBef>
                <a:spcPct val="20000"/>
              </a:spcBef>
              <a:spcAft>
                <a:spcPct val="0"/>
              </a:spcAft>
              <a:buNone/>
              <a:defRPr kumimoji="1" sz="1800" b="0">
                <a:solidFill>
                  <a:srgbClr val="000000"/>
                </a:solidFill>
                <a:latin typeface="メイリオ" panose="020B0604030504040204" pitchFamily="50" charset="-128"/>
                <a:ea typeface="メイリオ" panose="020B0604030504040204" pitchFamily="50" charset="-128"/>
                <a:cs typeface="メイリオ" panose="020B0604030504040204" pitchFamily="50" charset="-128"/>
              </a:defRPr>
            </a:lvl2pPr>
            <a:lvl3pPr marL="914400" indent="0" algn="l" defTabSz="939800" rtl="0" eaLnBrk="1" fontAlgn="base" hangingPunct="1">
              <a:spcBef>
                <a:spcPct val="20000"/>
              </a:spcBef>
              <a:spcAft>
                <a:spcPct val="0"/>
              </a:spcAft>
              <a:buClr>
                <a:schemeClr val="hlink"/>
              </a:buClr>
              <a:buSzPct val="60000"/>
              <a:buFont typeface="Wingdings" pitchFamily="2" charset="2"/>
              <a:buNone/>
              <a:defRPr kumimoji="1" sz="1600" b="0">
                <a:solidFill>
                  <a:srgbClr val="000000"/>
                </a:solidFill>
                <a:latin typeface="メイリオ" panose="020B0604030504040204" pitchFamily="50" charset="-128"/>
                <a:ea typeface="メイリオ" panose="020B0604030504040204" pitchFamily="50" charset="-128"/>
                <a:cs typeface="メイリオ" panose="020B0604030504040204" pitchFamily="50" charset="-128"/>
              </a:defRPr>
            </a:lvl3pPr>
            <a:lvl4pPr marL="1371600" indent="0" algn="l" defTabSz="939800" rtl="0" eaLnBrk="1" fontAlgn="base" hangingPunct="1">
              <a:spcBef>
                <a:spcPct val="20000"/>
              </a:spcBef>
              <a:spcAft>
                <a:spcPct val="0"/>
              </a:spcAft>
              <a:buNone/>
              <a:defRPr kumimoji="1" sz="1400" b="0">
                <a:solidFill>
                  <a:srgbClr val="000000"/>
                </a:solidFill>
                <a:latin typeface="メイリオ" panose="020B0604030504040204" pitchFamily="50" charset="-128"/>
                <a:ea typeface="メイリオ" panose="020B0604030504040204" pitchFamily="50" charset="-128"/>
                <a:cs typeface="メイリオ" panose="020B0604030504040204" pitchFamily="50" charset="-128"/>
              </a:defRPr>
            </a:lvl4pPr>
            <a:lvl5pPr marL="1828800" indent="0" algn="l" defTabSz="939800" rtl="0" eaLnBrk="1" fontAlgn="base" hangingPunct="1">
              <a:spcBef>
                <a:spcPct val="20000"/>
              </a:spcBef>
              <a:spcAft>
                <a:spcPct val="0"/>
              </a:spcAft>
              <a:buNone/>
              <a:defRPr kumimoji="1" sz="1400" b="0">
                <a:solidFill>
                  <a:srgbClr val="000000"/>
                </a:solidFill>
                <a:latin typeface="メイリオ" panose="020B0604030504040204" pitchFamily="50" charset="-128"/>
                <a:ea typeface="メイリオ" panose="020B0604030504040204" pitchFamily="50" charset="-128"/>
                <a:cs typeface="メイリオ" panose="020B0604030504040204" pitchFamily="50" charset="-128"/>
              </a:defRPr>
            </a:lvl5pPr>
            <a:lvl6pPr marL="2286000" indent="0" algn="l" defTabSz="939800" rtl="0" eaLnBrk="1" fontAlgn="base" hangingPunct="1">
              <a:spcBef>
                <a:spcPct val="20000"/>
              </a:spcBef>
              <a:spcAft>
                <a:spcPct val="0"/>
              </a:spcAft>
              <a:buNone/>
              <a:defRPr kumimoji="1" sz="1400">
                <a:solidFill>
                  <a:srgbClr val="000000"/>
                </a:solidFill>
                <a:latin typeface="+mn-lt"/>
                <a:ea typeface="+mn-ea"/>
              </a:defRPr>
            </a:lvl6pPr>
            <a:lvl7pPr marL="2743200" indent="0" algn="l" defTabSz="939800" rtl="0" eaLnBrk="1" fontAlgn="base" hangingPunct="1">
              <a:spcBef>
                <a:spcPct val="20000"/>
              </a:spcBef>
              <a:spcAft>
                <a:spcPct val="0"/>
              </a:spcAft>
              <a:buNone/>
              <a:defRPr kumimoji="1" sz="1400">
                <a:solidFill>
                  <a:srgbClr val="000000"/>
                </a:solidFill>
                <a:latin typeface="+mn-lt"/>
                <a:ea typeface="+mn-ea"/>
              </a:defRPr>
            </a:lvl7pPr>
            <a:lvl8pPr marL="3200400" indent="0" algn="l" defTabSz="939800" rtl="0" eaLnBrk="1" fontAlgn="base" hangingPunct="1">
              <a:spcBef>
                <a:spcPct val="20000"/>
              </a:spcBef>
              <a:spcAft>
                <a:spcPct val="0"/>
              </a:spcAft>
              <a:buNone/>
              <a:defRPr kumimoji="1" sz="1400">
                <a:solidFill>
                  <a:srgbClr val="000000"/>
                </a:solidFill>
                <a:latin typeface="+mn-lt"/>
                <a:ea typeface="+mn-ea"/>
              </a:defRPr>
            </a:lvl8pPr>
            <a:lvl9pPr marL="3657600" indent="0" algn="l" defTabSz="939800" rtl="0" eaLnBrk="1" fontAlgn="base" hangingPunct="1">
              <a:spcBef>
                <a:spcPct val="20000"/>
              </a:spcBef>
              <a:spcAft>
                <a:spcPct val="0"/>
              </a:spcAft>
              <a:buNone/>
              <a:defRPr kumimoji="1" sz="1400">
                <a:solidFill>
                  <a:srgbClr val="000000"/>
                </a:solidFill>
                <a:latin typeface="+mn-lt"/>
                <a:ea typeface="+mn-ea"/>
              </a:defRPr>
            </a:lvl9pPr>
          </a:lstStyle>
          <a:p>
            <a:r>
              <a:rPr lang="en-CA" altLang="ja-JP" kern="0" smtClean="0"/>
              <a:t>www.kinexus.ca</a:t>
            </a:r>
            <a:endParaRPr lang="ja-JP" altLang="en-US" kern="0" dirty="0"/>
          </a:p>
        </p:txBody>
      </p:sp>
    </p:spTree>
  </p:cSld>
  <p:clrMap bg1="lt1" tx1="dk1" bg2="lt2" tx2="dk2" accent1="accent1" accent2="accent2" accent3="accent3" accent4="accent4" accent5="accent5" accent6="accent6" hlink="hlink" folHlink="folHlink"/>
  <p:sldLayoutIdLst>
    <p:sldLayoutId id="2147483772"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3"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hf hdr="0" ftr="0"/>
  <p:txStyles>
    <p:titleStyle>
      <a:lvl1pPr algn="l" defTabSz="939800" rtl="0" eaLnBrk="1" fontAlgn="base" hangingPunct="1">
        <a:spcBef>
          <a:spcPct val="0"/>
        </a:spcBef>
        <a:spcAft>
          <a:spcPct val="0"/>
        </a:spcAft>
        <a:defRPr kumimoji="1" sz="2800" b="0">
          <a:solidFill>
            <a:srgbClr val="000000"/>
          </a:solidFill>
          <a:latin typeface="メイリオ" panose="020B0604030504040204" pitchFamily="50" charset="-128"/>
          <a:ea typeface="メイリオ" panose="020B0604030504040204" pitchFamily="50" charset="-128"/>
          <a:cs typeface="メイリオ" panose="020B0604030504040204" pitchFamily="50" charset="-128"/>
        </a:defRPr>
      </a:lvl1pPr>
      <a:lvl2pPr algn="l" defTabSz="939800" rtl="0" eaLnBrk="1" fontAlgn="base" hangingPunct="1">
        <a:spcBef>
          <a:spcPct val="0"/>
        </a:spcBef>
        <a:spcAft>
          <a:spcPct val="0"/>
        </a:spcAft>
        <a:defRPr kumimoji="1" b="1">
          <a:solidFill>
            <a:srgbClr val="FF6600"/>
          </a:solidFill>
          <a:latin typeface="Lucida Sans" pitchFamily="34" charset="0"/>
          <a:ea typeface="ＭＳ Ｐゴシック" pitchFamily="50" charset="-128"/>
        </a:defRPr>
      </a:lvl2pPr>
      <a:lvl3pPr algn="l" defTabSz="939800" rtl="0" eaLnBrk="1" fontAlgn="base" hangingPunct="1">
        <a:spcBef>
          <a:spcPct val="0"/>
        </a:spcBef>
        <a:spcAft>
          <a:spcPct val="0"/>
        </a:spcAft>
        <a:defRPr kumimoji="1" b="1">
          <a:solidFill>
            <a:srgbClr val="FF6600"/>
          </a:solidFill>
          <a:latin typeface="Lucida Sans" pitchFamily="34" charset="0"/>
          <a:ea typeface="ＭＳ Ｐゴシック" pitchFamily="50" charset="-128"/>
        </a:defRPr>
      </a:lvl3pPr>
      <a:lvl4pPr algn="l" defTabSz="939800" rtl="0" eaLnBrk="1" fontAlgn="base" hangingPunct="1">
        <a:spcBef>
          <a:spcPct val="0"/>
        </a:spcBef>
        <a:spcAft>
          <a:spcPct val="0"/>
        </a:spcAft>
        <a:defRPr kumimoji="1" b="1">
          <a:solidFill>
            <a:srgbClr val="FF6600"/>
          </a:solidFill>
          <a:latin typeface="Lucida Sans" pitchFamily="34" charset="0"/>
          <a:ea typeface="ＭＳ Ｐゴシック" pitchFamily="50" charset="-128"/>
        </a:defRPr>
      </a:lvl4pPr>
      <a:lvl5pPr algn="l" defTabSz="939800" rtl="0" eaLnBrk="1" fontAlgn="base" hangingPunct="1">
        <a:spcBef>
          <a:spcPct val="0"/>
        </a:spcBef>
        <a:spcAft>
          <a:spcPct val="0"/>
        </a:spcAft>
        <a:defRPr kumimoji="1" b="1">
          <a:solidFill>
            <a:srgbClr val="FF6600"/>
          </a:solidFill>
          <a:latin typeface="Lucida Sans" pitchFamily="34" charset="0"/>
          <a:ea typeface="ＭＳ Ｐゴシック" pitchFamily="50" charset="-128"/>
        </a:defRPr>
      </a:lvl5pPr>
      <a:lvl6pPr marL="457200" algn="l" defTabSz="939800" rtl="0" eaLnBrk="1" fontAlgn="base" hangingPunct="1">
        <a:spcBef>
          <a:spcPct val="0"/>
        </a:spcBef>
        <a:spcAft>
          <a:spcPct val="0"/>
        </a:spcAft>
        <a:defRPr kumimoji="1" b="1">
          <a:solidFill>
            <a:srgbClr val="FF6600"/>
          </a:solidFill>
          <a:latin typeface="Lucida Sans" pitchFamily="34" charset="0"/>
          <a:ea typeface="ＭＳ Ｐゴシック" pitchFamily="50" charset="-128"/>
        </a:defRPr>
      </a:lvl6pPr>
      <a:lvl7pPr marL="914400" algn="l" defTabSz="939800" rtl="0" eaLnBrk="1" fontAlgn="base" hangingPunct="1">
        <a:spcBef>
          <a:spcPct val="0"/>
        </a:spcBef>
        <a:spcAft>
          <a:spcPct val="0"/>
        </a:spcAft>
        <a:defRPr kumimoji="1" b="1">
          <a:solidFill>
            <a:srgbClr val="FF6600"/>
          </a:solidFill>
          <a:latin typeface="Lucida Sans" pitchFamily="34" charset="0"/>
          <a:ea typeface="ＭＳ Ｐゴシック" pitchFamily="50" charset="-128"/>
        </a:defRPr>
      </a:lvl7pPr>
      <a:lvl8pPr marL="1371600" algn="l" defTabSz="939800" rtl="0" eaLnBrk="1" fontAlgn="base" hangingPunct="1">
        <a:spcBef>
          <a:spcPct val="0"/>
        </a:spcBef>
        <a:spcAft>
          <a:spcPct val="0"/>
        </a:spcAft>
        <a:defRPr kumimoji="1" b="1">
          <a:solidFill>
            <a:srgbClr val="FF6600"/>
          </a:solidFill>
          <a:latin typeface="Lucida Sans" pitchFamily="34" charset="0"/>
          <a:ea typeface="ＭＳ Ｐゴシック" pitchFamily="50" charset="-128"/>
        </a:defRPr>
      </a:lvl8pPr>
      <a:lvl9pPr marL="1828800" algn="l" defTabSz="939800" rtl="0" eaLnBrk="1" fontAlgn="base" hangingPunct="1">
        <a:spcBef>
          <a:spcPct val="0"/>
        </a:spcBef>
        <a:spcAft>
          <a:spcPct val="0"/>
        </a:spcAft>
        <a:defRPr kumimoji="1" b="1">
          <a:solidFill>
            <a:srgbClr val="FF6600"/>
          </a:solidFill>
          <a:latin typeface="Lucida Sans" pitchFamily="34" charset="0"/>
          <a:ea typeface="ＭＳ Ｐゴシック" pitchFamily="50" charset="-128"/>
        </a:defRPr>
      </a:lvl9pPr>
    </p:titleStyle>
    <p:bodyStyle>
      <a:lvl1pPr marL="352425" indent="-352425" algn="l" defTabSz="939800" rtl="0" eaLnBrk="1" fontAlgn="base" hangingPunct="1">
        <a:spcBef>
          <a:spcPct val="20000"/>
        </a:spcBef>
        <a:spcAft>
          <a:spcPct val="0"/>
        </a:spcAft>
        <a:buClr>
          <a:schemeClr val="folHlink"/>
        </a:buClr>
        <a:buSzPct val="50000"/>
        <a:buFont typeface="Wingdings" pitchFamily="2" charset="2"/>
        <a:buChar char="n"/>
        <a:defRPr kumimoji="1" sz="2000" b="0">
          <a:solidFill>
            <a:srgbClr val="000000"/>
          </a:solidFill>
          <a:latin typeface="メイリオ" panose="020B0604030504040204" pitchFamily="50" charset="-128"/>
          <a:ea typeface="メイリオ" panose="020B0604030504040204" pitchFamily="50" charset="-128"/>
          <a:cs typeface="メイリオ" panose="020B0604030504040204" pitchFamily="50" charset="-128"/>
        </a:defRPr>
      </a:lvl1pPr>
      <a:lvl2pPr marL="763588" indent="-295275" algn="l" defTabSz="939800" rtl="0" eaLnBrk="1" fontAlgn="base" hangingPunct="1">
        <a:spcBef>
          <a:spcPct val="20000"/>
        </a:spcBef>
        <a:spcAft>
          <a:spcPct val="0"/>
        </a:spcAft>
        <a:buChar char="–"/>
        <a:defRPr kumimoji="1" sz="2000" b="0">
          <a:solidFill>
            <a:srgbClr val="000000"/>
          </a:solidFill>
          <a:latin typeface="メイリオ" panose="020B0604030504040204" pitchFamily="50" charset="-128"/>
          <a:ea typeface="メイリオ" panose="020B0604030504040204" pitchFamily="50" charset="-128"/>
          <a:cs typeface="メイリオ" panose="020B0604030504040204" pitchFamily="50" charset="-128"/>
        </a:defRPr>
      </a:lvl2pPr>
      <a:lvl3pPr marL="1174750" indent="-234950" algn="l" defTabSz="939800" rtl="0" eaLnBrk="1" fontAlgn="base" hangingPunct="1">
        <a:spcBef>
          <a:spcPct val="20000"/>
        </a:spcBef>
        <a:spcAft>
          <a:spcPct val="0"/>
        </a:spcAft>
        <a:buClr>
          <a:schemeClr val="hlink"/>
        </a:buClr>
        <a:buSzPct val="60000"/>
        <a:buFont typeface="Wingdings" pitchFamily="2" charset="2"/>
        <a:buChar char="n"/>
        <a:defRPr kumimoji="1" sz="2000" b="0">
          <a:solidFill>
            <a:srgbClr val="000000"/>
          </a:solidFill>
          <a:latin typeface="メイリオ" panose="020B0604030504040204" pitchFamily="50" charset="-128"/>
          <a:ea typeface="メイリオ" panose="020B0604030504040204" pitchFamily="50" charset="-128"/>
          <a:cs typeface="メイリオ" panose="020B0604030504040204" pitchFamily="50" charset="-128"/>
        </a:defRPr>
      </a:lvl3pPr>
      <a:lvl4pPr marL="1643063" indent="-236538" algn="l" defTabSz="939800" rtl="0" eaLnBrk="1" fontAlgn="base" hangingPunct="1">
        <a:spcBef>
          <a:spcPct val="20000"/>
        </a:spcBef>
        <a:spcAft>
          <a:spcPct val="0"/>
        </a:spcAft>
        <a:buChar char="–"/>
        <a:defRPr kumimoji="1" sz="2000" b="0">
          <a:solidFill>
            <a:srgbClr val="000000"/>
          </a:solidFill>
          <a:latin typeface="メイリオ" panose="020B0604030504040204" pitchFamily="50" charset="-128"/>
          <a:ea typeface="メイリオ" panose="020B0604030504040204" pitchFamily="50" charset="-128"/>
          <a:cs typeface="メイリオ" panose="020B0604030504040204" pitchFamily="50" charset="-128"/>
        </a:defRPr>
      </a:lvl4pPr>
      <a:lvl5pPr marL="2111375" indent="-233363" algn="l" defTabSz="939800" rtl="0" eaLnBrk="1" fontAlgn="base" hangingPunct="1">
        <a:spcBef>
          <a:spcPct val="20000"/>
        </a:spcBef>
        <a:spcAft>
          <a:spcPct val="0"/>
        </a:spcAft>
        <a:buChar char="•"/>
        <a:defRPr kumimoji="1" sz="2000" b="0">
          <a:solidFill>
            <a:srgbClr val="000000"/>
          </a:solidFill>
          <a:latin typeface="メイリオ" panose="020B0604030504040204" pitchFamily="50" charset="-128"/>
          <a:ea typeface="メイリオ" panose="020B0604030504040204" pitchFamily="50" charset="-128"/>
          <a:cs typeface="メイリオ" panose="020B0604030504040204" pitchFamily="50" charset="-128"/>
        </a:defRPr>
      </a:lvl5pPr>
      <a:lvl6pPr marL="2568575" indent="-233363" algn="l" defTabSz="939800" rtl="0" eaLnBrk="1" fontAlgn="base" hangingPunct="1">
        <a:spcBef>
          <a:spcPct val="20000"/>
        </a:spcBef>
        <a:spcAft>
          <a:spcPct val="0"/>
        </a:spcAft>
        <a:buChar char="•"/>
        <a:defRPr kumimoji="1" sz="1200">
          <a:solidFill>
            <a:srgbClr val="000000"/>
          </a:solidFill>
          <a:latin typeface="+mn-lt"/>
          <a:ea typeface="+mn-ea"/>
        </a:defRPr>
      </a:lvl6pPr>
      <a:lvl7pPr marL="3025775" indent="-233363" algn="l" defTabSz="939800" rtl="0" eaLnBrk="1" fontAlgn="base" hangingPunct="1">
        <a:spcBef>
          <a:spcPct val="20000"/>
        </a:spcBef>
        <a:spcAft>
          <a:spcPct val="0"/>
        </a:spcAft>
        <a:buChar char="•"/>
        <a:defRPr kumimoji="1" sz="1200">
          <a:solidFill>
            <a:srgbClr val="000000"/>
          </a:solidFill>
          <a:latin typeface="+mn-lt"/>
          <a:ea typeface="+mn-ea"/>
        </a:defRPr>
      </a:lvl7pPr>
      <a:lvl8pPr marL="3482975" indent="-233363" algn="l" defTabSz="939800" rtl="0" eaLnBrk="1" fontAlgn="base" hangingPunct="1">
        <a:spcBef>
          <a:spcPct val="20000"/>
        </a:spcBef>
        <a:spcAft>
          <a:spcPct val="0"/>
        </a:spcAft>
        <a:buChar char="•"/>
        <a:defRPr kumimoji="1" sz="1200">
          <a:solidFill>
            <a:srgbClr val="000000"/>
          </a:solidFill>
          <a:latin typeface="+mn-lt"/>
          <a:ea typeface="+mn-ea"/>
        </a:defRPr>
      </a:lvl8pPr>
      <a:lvl9pPr marL="3940175" indent="-233363" algn="l" defTabSz="939800" rtl="0" eaLnBrk="1" fontAlgn="base" hangingPunct="1">
        <a:spcBef>
          <a:spcPct val="20000"/>
        </a:spcBef>
        <a:spcAft>
          <a:spcPct val="0"/>
        </a:spcAft>
        <a:buChar char="•"/>
        <a:defRPr kumimoji="1" sz="1200">
          <a:solidFill>
            <a:srgbClr val="000000"/>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xml"/><Relationship Id="rId3"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4" Type="http://schemas.microsoft.com/office/2007/relationships/hdphoto" Target="../media/hdphoto1.wdp"/><Relationship Id="rId5" Type="http://schemas.openxmlformats.org/officeDocument/2006/relationships/image" Target="../media/image16.tiff"/><Relationship Id="rId1" Type="http://schemas.openxmlformats.org/officeDocument/2006/relationships/slideLayout" Target="../slideLayouts/slideLayout6.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17.tiff"/><Relationship Id="rId4" Type="http://schemas.openxmlformats.org/officeDocument/2006/relationships/image" Target="../media/image18.tiff"/><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19.tiff"/><Relationship Id="rId4" Type="http://schemas.openxmlformats.org/officeDocument/2006/relationships/image" Target="../media/image20.tiff"/><Relationship Id="rId1" Type="http://schemas.openxmlformats.org/officeDocument/2006/relationships/slideLayout" Target="../slideLayouts/slideLayout1.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21.tiff"/><Relationship Id="rId4" Type="http://schemas.openxmlformats.org/officeDocument/2006/relationships/image" Target="../media/image22.tiff"/><Relationship Id="rId5" Type="http://schemas.openxmlformats.org/officeDocument/2006/relationships/image" Target="../media/image23.tiff"/><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24.tiff"/><Relationship Id="rId4" Type="http://schemas.openxmlformats.org/officeDocument/2006/relationships/image" Target="../media/image8.jpg"/><Relationship Id="rId1" Type="http://schemas.openxmlformats.org/officeDocument/2006/relationships/slideLayout" Target="../slideLayouts/slideLayout6.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25.tiff"/><Relationship Id="rId4" Type="http://schemas.openxmlformats.org/officeDocument/2006/relationships/image" Target="../media/image26.tiff"/><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29.png"/><Relationship Id="rId1" Type="http://schemas.openxmlformats.org/officeDocument/2006/relationships/slideLayout" Target="../slideLayouts/slideLayout6.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30.tiff"/><Relationship Id="rId4" Type="http://schemas.openxmlformats.org/officeDocument/2006/relationships/image" Target="../media/image31.tiff"/><Relationship Id="rId1" Type="http://schemas.openxmlformats.org/officeDocument/2006/relationships/slideLayout" Target="../slideLayouts/slideLayout6.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32.tiff"/><Relationship Id="rId4" Type="http://schemas.openxmlformats.org/officeDocument/2006/relationships/image" Target="../media/image33.tiff"/><Relationship Id="rId1" Type="http://schemas.openxmlformats.org/officeDocument/2006/relationships/slideLayout" Target="../slideLayouts/slideLayout6.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 Id="rId3" Type="http://schemas.openxmlformats.org/officeDocument/2006/relationships/image" Target="../media/image3.tif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35.tif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36.tif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0.xml"/><Relationship Id="rId3" Type="http://schemas.openxmlformats.org/officeDocument/2006/relationships/image" Target="../media/image37.tif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38.tiff"/></Relationships>
</file>

<file path=ppt/slides/_rels/slide24.xml.rels><?xml version="1.0" encoding="UTF-8" standalone="yes"?>
<Relationships xmlns="http://schemas.openxmlformats.org/package/2006/relationships"><Relationship Id="rId3" Type="http://schemas.openxmlformats.org/officeDocument/2006/relationships/image" Target="../media/image39.tiff"/><Relationship Id="rId4" Type="http://schemas.openxmlformats.org/officeDocument/2006/relationships/image" Target="../media/image40.tiff"/><Relationship Id="rId1" Type="http://schemas.openxmlformats.org/officeDocument/2006/relationships/slideLayout" Target="../slideLayouts/slideLayout1.xml"/><Relationship Id="rId2" Type="http://schemas.openxmlformats.org/officeDocument/2006/relationships/notesSlide" Target="../notesSlides/notesSlide2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41.tif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42.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43.jpeg"/></Relationships>
</file>

<file path=ppt/slides/_rels/slide28.xml.rels><?xml version="1.0" encoding="UTF-8" standalone="yes"?>
<Relationships xmlns="http://schemas.openxmlformats.org/package/2006/relationships"><Relationship Id="rId3" Type="http://schemas.openxmlformats.org/officeDocument/2006/relationships/hyperlink" Target="mailto:info@kinexus.ca" TargetMode="External"/><Relationship Id="rId4" Type="http://schemas.openxmlformats.org/officeDocument/2006/relationships/hyperlink" Target="mailto:spelech@kinexus.ca" TargetMode="External"/><Relationship Id="rId5" Type="http://schemas.openxmlformats.org/officeDocument/2006/relationships/image" Target="../media/image3.tiff"/><Relationship Id="rId1" Type="http://schemas.openxmlformats.org/officeDocument/2006/relationships/slideLayout" Target="../slideLayouts/slideLayout1.xml"/><Relationship Id="rId2" Type="http://schemas.openxmlformats.org/officeDocument/2006/relationships/notesSlide" Target="../notesSlides/notesSlide2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 Id="rId3"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4" Type="http://schemas.openxmlformats.org/officeDocument/2006/relationships/image" Target="../media/image6.jpg"/><Relationship Id="rId5" Type="http://schemas.openxmlformats.org/officeDocument/2006/relationships/image" Target="../media/image7.jpg"/><Relationship Id="rId6" Type="http://schemas.openxmlformats.org/officeDocument/2006/relationships/image" Target="../media/image8.jpg"/><Relationship Id="rId7" Type="http://schemas.openxmlformats.org/officeDocument/2006/relationships/image" Target="../media/image9.jpg"/><Relationship Id="rId8" Type="http://schemas.openxmlformats.org/officeDocument/2006/relationships/image" Target="../media/image10.jpg"/><Relationship Id="rId1" Type="http://schemas.openxmlformats.org/officeDocument/2006/relationships/slideLayout" Target="../slideLayouts/slideLayout6.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4" Type="http://schemas.openxmlformats.org/officeDocument/2006/relationships/image" Target="../media/image12.jpeg"/><Relationship Id="rId1" Type="http://schemas.openxmlformats.org/officeDocument/2006/relationships/slideLayout" Target="../slideLayouts/slideLayout6.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13.tiff"/><Relationship Id="rId4" Type="http://schemas.openxmlformats.org/officeDocument/2006/relationships/image" Target="../media/image14.tiff"/><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79798"/>
            <a:ext cx="9144000" cy="5117926"/>
          </a:xfrm>
          <a:prstGeom prst="rect">
            <a:avLst/>
          </a:prstGeom>
          <a:ln>
            <a:solidFill>
              <a:srgbClr val="4432A3"/>
            </a:solidFill>
          </a:ln>
        </p:spPr>
      </p:pic>
      <p:sp>
        <p:nvSpPr>
          <p:cNvPr id="205826" name="Text Box 2"/>
          <p:cNvSpPr txBox="1">
            <a:spLocks noChangeArrowheads="1"/>
          </p:cNvSpPr>
          <p:nvPr/>
        </p:nvSpPr>
        <p:spPr bwMode="auto">
          <a:xfrm>
            <a:off x="919775" y="2447164"/>
            <a:ext cx="7340308" cy="377949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rgbClr val="5DA0F8"/>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fontAlgn="auto">
              <a:spcBef>
                <a:spcPts val="0"/>
              </a:spcBef>
              <a:spcAft>
                <a:spcPts val="0"/>
              </a:spcAft>
              <a:defRPr/>
            </a:pPr>
            <a:r>
              <a:rPr lang="en-US" sz="4500" spc="100" dirty="0" smtClean="0">
                <a:solidFill>
                  <a:srgbClr val="4432A3"/>
                </a:solidFill>
                <a:latin typeface="Futura Medium" charset="0"/>
                <a:ea typeface="Futura Medium" charset="0"/>
                <a:cs typeface="Futura Medium" charset="0"/>
              </a:rPr>
              <a:t>Introduction to </a:t>
            </a:r>
            <a:r>
              <a:rPr lang="en-US" sz="4500" spc="100" dirty="0" err="1" smtClean="0">
                <a:solidFill>
                  <a:srgbClr val="4432A3"/>
                </a:solidFill>
                <a:latin typeface="Futura Medium" charset="0"/>
                <a:ea typeface="Futura Medium" charset="0"/>
                <a:cs typeface="Futura Medium" charset="0"/>
              </a:rPr>
              <a:t>Kinexus</a:t>
            </a:r>
            <a:r>
              <a:rPr lang="en-US" sz="4500" spc="100" dirty="0" smtClean="0">
                <a:solidFill>
                  <a:srgbClr val="4432A3"/>
                </a:solidFill>
                <a:latin typeface="Futura Medium" charset="0"/>
                <a:ea typeface="Futura Medium" charset="0"/>
                <a:cs typeface="Futura Medium" charset="0"/>
              </a:rPr>
              <a:t> Proteomics and Bioinformatics Services</a:t>
            </a:r>
          </a:p>
          <a:p>
            <a:pPr fontAlgn="auto">
              <a:spcBef>
                <a:spcPct val="50000"/>
              </a:spcBef>
              <a:spcAft>
                <a:spcPts val="0"/>
              </a:spcAft>
              <a:defRPr/>
            </a:pPr>
            <a:endParaRPr lang="en-US" sz="2400" dirty="0" smtClean="0">
              <a:solidFill>
                <a:srgbClr val="4432A3"/>
              </a:solidFill>
              <a:latin typeface="Arial Narrow" charset="0"/>
              <a:ea typeface="+mn-ea"/>
            </a:endParaRPr>
          </a:p>
          <a:p>
            <a:pPr fontAlgn="auto">
              <a:spcBef>
                <a:spcPct val="50000"/>
              </a:spcBef>
              <a:spcAft>
                <a:spcPts val="0"/>
              </a:spcAft>
              <a:defRPr/>
            </a:pPr>
            <a:endParaRPr lang="en-US" sz="2400" dirty="0" smtClean="0">
              <a:solidFill>
                <a:srgbClr val="4432A3"/>
              </a:solidFill>
              <a:latin typeface="Arial Narrow" charset="0"/>
              <a:ea typeface="+mn-ea"/>
            </a:endParaRPr>
          </a:p>
          <a:p>
            <a:pPr fontAlgn="auto">
              <a:spcBef>
                <a:spcPct val="50000"/>
              </a:spcBef>
              <a:spcAft>
                <a:spcPts val="0"/>
              </a:spcAft>
              <a:defRPr/>
            </a:pPr>
            <a:endParaRPr lang="en-US" sz="1000" dirty="0" smtClean="0">
              <a:solidFill>
                <a:srgbClr val="4432A3"/>
              </a:solidFill>
              <a:latin typeface="Arial Narrow" charset="0"/>
              <a:ea typeface="+mn-ea"/>
              <a:cs typeface="+mn-cs"/>
            </a:endParaRPr>
          </a:p>
          <a:p>
            <a:pPr algn="ctr" fontAlgn="auto">
              <a:lnSpc>
                <a:spcPct val="60000"/>
              </a:lnSpc>
              <a:spcBef>
                <a:spcPct val="50000"/>
              </a:spcBef>
              <a:spcAft>
                <a:spcPts val="0"/>
              </a:spcAft>
              <a:defRPr/>
            </a:pPr>
            <a:r>
              <a:rPr lang="en-US" sz="1600" dirty="0" smtClean="0">
                <a:solidFill>
                  <a:srgbClr val="4432A3"/>
                </a:solidFill>
                <a:latin typeface="Futura Medium" charset="0"/>
                <a:ea typeface="Futura Medium" charset="0"/>
                <a:cs typeface="Futura Medium" charset="0"/>
              </a:rPr>
              <a:t>Copyright 2025 </a:t>
            </a:r>
            <a:r>
              <a:rPr lang="en-US" sz="1600" dirty="0" err="1" smtClean="0">
                <a:solidFill>
                  <a:srgbClr val="4432A3"/>
                </a:solidFill>
                <a:latin typeface="Futura Medium" charset="0"/>
                <a:ea typeface="Futura Medium" charset="0"/>
                <a:cs typeface="Futura Medium" charset="0"/>
              </a:rPr>
              <a:t>Kinexus</a:t>
            </a:r>
            <a:r>
              <a:rPr lang="en-US" sz="1600" dirty="0" smtClean="0">
                <a:solidFill>
                  <a:srgbClr val="4432A3"/>
                </a:solidFill>
                <a:latin typeface="Futura Medium" charset="0"/>
                <a:ea typeface="Futura Medium" charset="0"/>
                <a:cs typeface="Futura Medium" charset="0"/>
              </a:rPr>
              <a:t> Bioinformatics Corporation</a:t>
            </a:r>
            <a:endParaRPr lang="en-US" sz="1600" dirty="0">
              <a:solidFill>
                <a:srgbClr val="4432A3"/>
              </a:solidFill>
              <a:latin typeface="Futura Medium" charset="0"/>
              <a:ea typeface="Futura Medium" charset="0"/>
              <a:cs typeface="Futura Medium" charset="0"/>
            </a:endParaRPr>
          </a:p>
        </p:txBody>
      </p:sp>
      <p:sp>
        <p:nvSpPr>
          <p:cNvPr id="5" name="Text Box 2"/>
          <p:cNvSpPr txBox="1">
            <a:spLocks noChangeArrowheads="1"/>
          </p:cNvSpPr>
          <p:nvPr/>
        </p:nvSpPr>
        <p:spPr bwMode="auto">
          <a:xfrm>
            <a:off x="901846" y="2409545"/>
            <a:ext cx="7340308" cy="377949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rgbClr val="5DA0F8"/>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fontAlgn="auto">
              <a:spcBef>
                <a:spcPts val="0"/>
              </a:spcBef>
              <a:spcAft>
                <a:spcPts val="0"/>
              </a:spcAft>
              <a:defRPr/>
            </a:pPr>
            <a:r>
              <a:rPr lang="en-US" sz="4500" spc="100" dirty="0" smtClean="0">
                <a:solidFill>
                  <a:srgbClr val="FAFFF4"/>
                </a:solidFill>
                <a:latin typeface="Futura Medium" charset="0"/>
                <a:ea typeface="Futura Medium" charset="0"/>
                <a:cs typeface="Futura Medium" charset="0"/>
              </a:rPr>
              <a:t>Introduction to </a:t>
            </a:r>
            <a:r>
              <a:rPr lang="en-US" sz="4500" spc="100" dirty="0" err="1" smtClean="0">
                <a:solidFill>
                  <a:srgbClr val="FAFFF4"/>
                </a:solidFill>
                <a:latin typeface="Futura Medium" charset="0"/>
                <a:ea typeface="Futura Medium" charset="0"/>
                <a:cs typeface="Futura Medium" charset="0"/>
              </a:rPr>
              <a:t>Kinexus</a:t>
            </a:r>
            <a:r>
              <a:rPr lang="en-US" sz="4500" spc="100" dirty="0" smtClean="0">
                <a:solidFill>
                  <a:srgbClr val="FAFFF4"/>
                </a:solidFill>
                <a:latin typeface="Futura Medium" charset="0"/>
                <a:ea typeface="Futura Medium" charset="0"/>
                <a:cs typeface="Futura Medium" charset="0"/>
              </a:rPr>
              <a:t> Proteomics and Bioinformatics Services</a:t>
            </a:r>
          </a:p>
          <a:p>
            <a:pPr fontAlgn="auto">
              <a:spcBef>
                <a:spcPct val="50000"/>
              </a:spcBef>
              <a:spcAft>
                <a:spcPts val="0"/>
              </a:spcAft>
              <a:defRPr/>
            </a:pPr>
            <a:endParaRPr lang="en-US" sz="2400" dirty="0">
              <a:solidFill>
                <a:srgbClr val="461F70"/>
              </a:solidFill>
              <a:latin typeface="Arial Narrow" charset="0"/>
              <a:ea typeface="+mn-ea"/>
            </a:endParaRPr>
          </a:p>
          <a:p>
            <a:pPr fontAlgn="auto">
              <a:spcBef>
                <a:spcPct val="50000"/>
              </a:spcBef>
              <a:spcAft>
                <a:spcPts val="0"/>
              </a:spcAft>
              <a:defRPr/>
            </a:pPr>
            <a:endParaRPr lang="en-US" sz="2400" dirty="0" smtClean="0">
              <a:solidFill>
                <a:srgbClr val="461F70"/>
              </a:solidFill>
              <a:latin typeface="Arial Narrow" charset="0"/>
              <a:ea typeface="+mn-ea"/>
            </a:endParaRPr>
          </a:p>
          <a:p>
            <a:pPr fontAlgn="auto">
              <a:spcBef>
                <a:spcPct val="50000"/>
              </a:spcBef>
              <a:spcAft>
                <a:spcPts val="0"/>
              </a:spcAft>
              <a:defRPr/>
            </a:pPr>
            <a:endParaRPr lang="en-US" sz="1000" dirty="0" smtClean="0">
              <a:solidFill>
                <a:srgbClr val="FFC000"/>
              </a:solidFill>
              <a:latin typeface="Arial Narrow" charset="0"/>
              <a:ea typeface="+mn-ea"/>
              <a:cs typeface="+mn-cs"/>
            </a:endParaRPr>
          </a:p>
          <a:p>
            <a:pPr algn="ctr" fontAlgn="auto">
              <a:lnSpc>
                <a:spcPct val="60000"/>
              </a:lnSpc>
              <a:spcBef>
                <a:spcPct val="50000"/>
              </a:spcBef>
              <a:spcAft>
                <a:spcPts val="0"/>
              </a:spcAft>
              <a:defRPr/>
            </a:pPr>
            <a:r>
              <a:rPr lang="en-US" sz="1600" dirty="0" smtClean="0">
                <a:solidFill>
                  <a:schemeClr val="accent3"/>
                </a:solidFill>
                <a:latin typeface="Futura Medium" charset="0"/>
                <a:ea typeface="Futura Medium" charset="0"/>
                <a:cs typeface="Futura Medium" charset="0"/>
              </a:rPr>
              <a:t>Copyright 2025 </a:t>
            </a:r>
            <a:r>
              <a:rPr lang="en-US" sz="1600" dirty="0" err="1" smtClean="0">
                <a:solidFill>
                  <a:schemeClr val="accent3"/>
                </a:solidFill>
                <a:latin typeface="Futura Medium" charset="0"/>
                <a:ea typeface="Futura Medium" charset="0"/>
                <a:cs typeface="Futura Medium" charset="0"/>
              </a:rPr>
              <a:t>Kinexus</a:t>
            </a:r>
            <a:r>
              <a:rPr lang="en-US" sz="1600" dirty="0" smtClean="0">
                <a:solidFill>
                  <a:schemeClr val="accent3"/>
                </a:solidFill>
                <a:latin typeface="Futura Medium" charset="0"/>
                <a:ea typeface="Futura Medium" charset="0"/>
                <a:cs typeface="Futura Medium" charset="0"/>
              </a:rPr>
              <a:t> Bioinformatics Corporation</a:t>
            </a:r>
            <a:endParaRPr lang="en-US" sz="1600" dirty="0">
              <a:solidFill>
                <a:schemeClr val="accent3"/>
              </a:solidFill>
              <a:latin typeface="Futura Medium" charset="0"/>
              <a:ea typeface="Futura Medium" charset="0"/>
              <a:cs typeface="Futura Medium" charset="0"/>
            </a:endParaRPr>
          </a:p>
        </p:txBody>
      </p:sp>
    </p:spTree>
    <p:extLst>
      <p:ext uri="{BB962C8B-B14F-4D97-AF65-F5344CB8AC3E}">
        <p14:creationId xmlns:p14="http://schemas.microsoft.com/office/powerpoint/2010/main" val="16601088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0" y="1285875"/>
            <a:ext cx="9144000" cy="697670"/>
          </a:xfrm>
          <a:prstGeom prst="rect">
            <a:avLst/>
          </a:prstGeom>
          <a:solidFill>
            <a:schemeClr val="accent3"/>
          </a:solidFill>
          <a:ln w="9525" cap="flat" cmpd="sng" algn="ctr">
            <a:no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39800" rtl="0" eaLnBrk="1" fontAlgn="base" latinLnBrk="0" hangingPunct="1">
              <a:lnSpc>
                <a:spcPct val="100000"/>
              </a:lnSpc>
              <a:spcBef>
                <a:spcPct val="0"/>
              </a:spcBef>
              <a:spcAft>
                <a:spcPct val="0"/>
              </a:spcAft>
              <a:buClrTx/>
              <a:buSzTx/>
              <a:buFontTx/>
              <a:buNone/>
              <a:tabLst/>
            </a:pPr>
            <a:endParaRPr kumimoji="1" lang="en-US" sz="1400" b="0" i="0" u="none" strike="noStrike" cap="none" normalizeH="0" baseline="0" dirty="0" smtClean="0">
              <a:ln>
                <a:noFill/>
              </a:ln>
              <a:solidFill>
                <a:srgbClr val="4432A3"/>
              </a:solidFill>
              <a:effectLst/>
              <a:latin typeface="Futura Medium" charset="0"/>
              <a:ea typeface="Futura Medium" charset="0"/>
              <a:cs typeface="Futura Medium" charset="0"/>
            </a:endParaRPr>
          </a:p>
        </p:txBody>
      </p:sp>
      <p:sp>
        <p:nvSpPr>
          <p:cNvPr id="17409" name="Rectangle 3">
            <a:extLst>
              <a:ext uri="{FF2B5EF4-FFF2-40B4-BE49-F238E27FC236}">
                <a16:creationId xmlns="" xmlns:a16="http://schemas.microsoft.com/office/drawing/2014/main" id="{CBEA1ED5-BA83-4FFF-822E-C5EE014B7AFF}"/>
              </a:ext>
            </a:extLst>
          </p:cNvPr>
          <p:cNvSpPr>
            <a:spLocks noChangeArrowheads="1"/>
          </p:cNvSpPr>
          <p:nvPr/>
        </p:nvSpPr>
        <p:spPr bwMode="auto">
          <a:xfrm>
            <a:off x="2778000" y="65316"/>
            <a:ext cx="6280211"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488" tIns="44450" rIns="90488" bIns="44450">
            <a:spAutoFit/>
          </a:bodyPr>
          <a:lstStyle>
            <a:lvl1pPr>
              <a:defRPr sz="2400">
                <a:solidFill>
                  <a:schemeClr val="tx1"/>
                </a:solidFill>
                <a:latin typeface="Arial" panose="020B0604020202020204" pitchFamily="34" charset="0"/>
                <a:ea typeface="ＭＳ Ｐゴシック" panose="020B0600070205080204" pitchFamily="50" charset="-128"/>
              </a:defRPr>
            </a:lvl1pPr>
            <a:lvl2pPr marL="742950" indent="-285750">
              <a:defRPr sz="2400">
                <a:solidFill>
                  <a:schemeClr val="tx1"/>
                </a:solidFill>
                <a:latin typeface="Arial" panose="020B0604020202020204" pitchFamily="34" charset="0"/>
                <a:ea typeface="ＭＳ Ｐゴシック" panose="020B0600070205080204" pitchFamily="50" charset="-128"/>
              </a:defRPr>
            </a:lvl2pPr>
            <a:lvl3pPr marL="1143000" indent="-228600">
              <a:defRPr sz="2400">
                <a:solidFill>
                  <a:schemeClr val="tx1"/>
                </a:solidFill>
                <a:latin typeface="Arial" panose="020B0604020202020204" pitchFamily="34" charset="0"/>
                <a:ea typeface="ＭＳ Ｐゴシック" panose="020B0600070205080204" pitchFamily="50" charset="-128"/>
              </a:defRPr>
            </a:lvl3pPr>
            <a:lvl4pPr marL="1600200" indent="-228600">
              <a:defRPr sz="2400">
                <a:solidFill>
                  <a:schemeClr val="tx1"/>
                </a:solidFill>
                <a:latin typeface="Arial" panose="020B0604020202020204" pitchFamily="34" charset="0"/>
                <a:ea typeface="ＭＳ Ｐゴシック" panose="020B0600070205080204" pitchFamily="50" charset="-128"/>
              </a:defRPr>
            </a:lvl4pPr>
            <a:lvl5pPr marL="2057400" indent="-228600">
              <a:defRPr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9pPr>
          </a:lstStyle>
          <a:p>
            <a:pPr algn="r"/>
            <a:r>
              <a:rPr lang="en-US" altLang="ja-JP" sz="2500" dirty="0" smtClean="0">
                <a:solidFill>
                  <a:srgbClr val="D1D3F4"/>
                </a:solidFill>
                <a:latin typeface="Futura Medium" charset="0"/>
                <a:ea typeface="Futura Medium" charset="0"/>
                <a:cs typeface="Futura Medium" charset="0"/>
              </a:rPr>
              <a:t>Custom Antibody Production </a:t>
            </a:r>
            <a:r>
              <a:rPr lang="en-US" altLang="ja-JP" sz="2500" dirty="0" smtClean="0">
                <a:solidFill>
                  <a:srgbClr val="D1D3F4"/>
                </a:solidFill>
                <a:latin typeface="Futura Medium" charset="0"/>
                <a:ea typeface="Futura Medium" charset="0"/>
                <a:cs typeface="Futura Medium" charset="0"/>
              </a:rPr>
              <a:t>Service</a:t>
            </a:r>
            <a:endParaRPr lang="en-US" altLang="ja-JP" sz="2500" dirty="0">
              <a:solidFill>
                <a:srgbClr val="D1D3F4"/>
              </a:solidFill>
              <a:latin typeface="Futura Medium" charset="0"/>
              <a:ea typeface="Futura Medium" charset="0"/>
              <a:cs typeface="Futura Medium" charset="0"/>
            </a:endParaRPr>
          </a:p>
        </p:txBody>
      </p:sp>
      <p:sp>
        <p:nvSpPr>
          <p:cNvPr id="1644548" name="Rectangle 4">
            <a:extLst>
              <a:ext uri="{FF2B5EF4-FFF2-40B4-BE49-F238E27FC236}">
                <a16:creationId xmlns="" xmlns:a16="http://schemas.microsoft.com/office/drawing/2014/main" id="{55084371-85BE-4762-BEB3-B70783C93218}"/>
              </a:ext>
            </a:extLst>
          </p:cNvPr>
          <p:cNvSpPr>
            <a:spLocks noChangeArrowheads="1"/>
          </p:cNvSpPr>
          <p:nvPr/>
        </p:nvSpPr>
        <p:spPr bwMode="auto">
          <a:xfrm>
            <a:off x="3803376" y="1471404"/>
            <a:ext cx="4974190" cy="4727575"/>
          </a:xfrm>
          <a:prstGeom prst="rect">
            <a:avLst/>
          </a:prstGeom>
          <a:noFill/>
          <a:ln>
            <a:noFill/>
          </a:ln>
          <a:effectLst/>
          <a:extLst>
            <a:ext uri="{909E8E84-426E-40dd-AFC4-6F175D3DCCD1}"/>
            <a:ext uri="{91240B29-F687-4f45-9708-019B960494DF}"/>
            <a:ext uri="{AF507438-7753-43e0-B8FC-AC1667EBCBE1}"/>
          </a:extLst>
        </p:spPr>
        <p:txBody>
          <a:bodyPr lIns="90488" tIns="44450" rIns="90488" bIns="44450"/>
          <a:lstStyle/>
          <a:p>
            <a:pPr marL="342900" lvl="1" indent="-342900" algn="l" eaLnBrk="0" hangingPunct="0">
              <a:lnSpc>
                <a:spcPct val="90000"/>
              </a:lnSpc>
              <a:spcBef>
                <a:spcPct val="30000"/>
              </a:spcBef>
              <a:buClr>
                <a:srgbClr val="4432A3"/>
              </a:buClr>
              <a:buSzPct val="100000"/>
              <a:buFont typeface=".AppleSystemUIFont" charset="-120"/>
              <a:buChar char="■"/>
              <a:defRPr/>
            </a:pPr>
            <a:r>
              <a:rPr lang="en-CA" sz="2100" dirty="0">
                <a:solidFill>
                  <a:srgbClr val="461F70"/>
                </a:solidFill>
                <a:latin typeface="Futura Medium" charset="0"/>
                <a:ea typeface="Futura Medium" charset="0"/>
                <a:cs typeface="Futura Medium" charset="0"/>
              </a:rPr>
              <a:t>Antigen peptide </a:t>
            </a:r>
            <a:r>
              <a:rPr lang="en-CA" sz="2100" dirty="0" smtClean="0">
                <a:solidFill>
                  <a:srgbClr val="461F70"/>
                </a:solidFill>
                <a:latin typeface="Futura Medium" charset="0"/>
                <a:ea typeface="Futura Medium" charset="0"/>
                <a:cs typeface="Futura Medium" charset="0"/>
              </a:rPr>
              <a:t>sequences are </a:t>
            </a:r>
            <a:r>
              <a:rPr lang="en-CA" sz="2100" dirty="0">
                <a:solidFill>
                  <a:srgbClr val="461F70"/>
                </a:solidFill>
                <a:latin typeface="Futura Medium" charset="0"/>
                <a:ea typeface="Futura Medium" charset="0"/>
                <a:cs typeface="Futura Medium" charset="0"/>
              </a:rPr>
              <a:t>selected from our bioinformatics program based </a:t>
            </a:r>
            <a:r>
              <a:rPr lang="en-US" sz="2100" dirty="0">
                <a:solidFill>
                  <a:srgbClr val="461F70"/>
                </a:solidFill>
                <a:latin typeface="Futura Medium" charset="0"/>
                <a:ea typeface="Futura Medium" charset="0"/>
                <a:cs typeface="Futura Medium" charset="0"/>
              </a:rPr>
              <a:t>on established functional importance, evolutionary conservation and </a:t>
            </a:r>
            <a:r>
              <a:rPr lang="en-US" sz="2100" dirty="0" smtClean="0">
                <a:solidFill>
                  <a:srgbClr val="461F70"/>
                </a:solidFill>
                <a:latin typeface="Futura Medium" charset="0"/>
                <a:ea typeface="Futura Medium" charset="0"/>
                <a:cs typeface="Futura Medium" charset="0"/>
              </a:rPr>
              <a:t>frequency </a:t>
            </a:r>
            <a:r>
              <a:rPr lang="en-US" sz="2100" dirty="0">
                <a:solidFill>
                  <a:srgbClr val="461F70"/>
                </a:solidFill>
                <a:latin typeface="Futura Medium" charset="0"/>
                <a:ea typeface="Futura Medium" charset="0"/>
                <a:cs typeface="Futura Medium" charset="0"/>
              </a:rPr>
              <a:t>of mass spectrometry reports</a:t>
            </a:r>
          </a:p>
          <a:p>
            <a:pPr marL="342900" indent="-342900" algn="l" eaLnBrk="0" hangingPunct="0">
              <a:lnSpc>
                <a:spcPct val="90000"/>
              </a:lnSpc>
              <a:spcBef>
                <a:spcPct val="30000"/>
              </a:spcBef>
              <a:buClr>
                <a:srgbClr val="4432A3"/>
              </a:buClr>
              <a:buSzPct val="100000"/>
              <a:buFont typeface=".AppleSystemUIFont" charset="-120"/>
              <a:buChar char="■"/>
              <a:defRPr/>
            </a:pPr>
            <a:r>
              <a:rPr lang="en-US" sz="2100" dirty="0">
                <a:solidFill>
                  <a:srgbClr val="461F70"/>
                </a:solidFill>
                <a:latin typeface="Futura Medium" charset="0"/>
                <a:ea typeface="Futura Medium" charset="0"/>
                <a:cs typeface="Futura Medium" charset="0"/>
              </a:rPr>
              <a:t>Peptides are synthesized in-house and KLH-coupled</a:t>
            </a:r>
          </a:p>
          <a:p>
            <a:pPr marL="342900" indent="-342900" algn="l" eaLnBrk="0" hangingPunct="0">
              <a:lnSpc>
                <a:spcPct val="90000"/>
              </a:lnSpc>
              <a:spcBef>
                <a:spcPct val="30000"/>
              </a:spcBef>
              <a:buClr>
                <a:srgbClr val="4432A3"/>
              </a:buClr>
              <a:buSzPct val="100000"/>
              <a:buFont typeface=".AppleSystemUIFont" charset="-120"/>
              <a:buChar char="■"/>
              <a:defRPr/>
            </a:pPr>
            <a:r>
              <a:rPr lang="en-US" sz="2100" dirty="0">
                <a:solidFill>
                  <a:srgbClr val="461F70"/>
                </a:solidFill>
                <a:latin typeface="Futura Medium" charset="0"/>
                <a:ea typeface="Futura Medium" charset="0"/>
                <a:cs typeface="Futura Medium" charset="0"/>
              </a:rPr>
              <a:t>Rabbits are immunized every </a:t>
            </a:r>
            <a:r>
              <a:rPr lang="en-US" sz="2100" dirty="0" smtClean="0">
                <a:solidFill>
                  <a:srgbClr val="461F70"/>
                </a:solidFill>
                <a:latin typeface="Futura Medium" charset="0"/>
                <a:ea typeface="Futura Medium" charset="0"/>
                <a:cs typeface="Futura Medium" charset="0"/>
              </a:rPr>
              <a:t>2 </a:t>
            </a:r>
            <a:r>
              <a:rPr lang="en-US" sz="2100" dirty="0">
                <a:solidFill>
                  <a:srgbClr val="461F70"/>
                </a:solidFill>
                <a:latin typeface="Futura Medium" charset="0"/>
                <a:ea typeface="Futura Medium" charset="0"/>
                <a:cs typeface="Futura Medium" charset="0"/>
              </a:rPr>
              <a:t>weeks for 4 </a:t>
            </a:r>
            <a:r>
              <a:rPr lang="en-US" sz="2100" dirty="0" smtClean="0">
                <a:solidFill>
                  <a:srgbClr val="461F70"/>
                </a:solidFill>
                <a:latin typeface="Futura Medium" charset="0"/>
                <a:ea typeface="Futura Medium" charset="0"/>
                <a:cs typeface="Futura Medium" charset="0"/>
              </a:rPr>
              <a:t>months before body bleed</a:t>
            </a:r>
          </a:p>
          <a:p>
            <a:pPr marL="342900" indent="-342900" algn="l" eaLnBrk="0" hangingPunct="0">
              <a:lnSpc>
                <a:spcPct val="90000"/>
              </a:lnSpc>
              <a:spcBef>
                <a:spcPct val="30000"/>
              </a:spcBef>
              <a:buClr>
                <a:srgbClr val="4432A3"/>
              </a:buClr>
              <a:buSzPct val="100000"/>
              <a:buFont typeface=".AppleSystemUIFont" charset="-120"/>
              <a:buChar char="■"/>
              <a:defRPr/>
            </a:pPr>
            <a:r>
              <a:rPr lang="en-US" sz="2100" dirty="0" smtClean="0">
                <a:solidFill>
                  <a:srgbClr val="461F70"/>
                </a:solidFill>
                <a:latin typeface="Futura Medium" charset="0"/>
                <a:ea typeface="Futura Medium" charset="0"/>
                <a:cs typeface="Futura Medium" charset="0"/>
              </a:rPr>
              <a:t>Antibodies </a:t>
            </a:r>
            <a:r>
              <a:rPr lang="en-US" sz="2100" dirty="0">
                <a:solidFill>
                  <a:srgbClr val="461F70"/>
                </a:solidFill>
                <a:latin typeface="Futura Medium" charset="0"/>
                <a:ea typeface="Futura Medium" charset="0"/>
                <a:cs typeface="Futura Medium" charset="0"/>
              </a:rPr>
              <a:t>are purified by </a:t>
            </a:r>
            <a:r>
              <a:rPr lang="en-US" sz="2100" dirty="0" smtClean="0">
                <a:solidFill>
                  <a:srgbClr val="461F70"/>
                </a:solidFill>
                <a:latin typeface="Futura Medium" charset="0"/>
                <a:ea typeface="Futura Medium" charset="0"/>
                <a:cs typeface="Futura Medium" charset="0"/>
              </a:rPr>
              <a:t>peptide affinity chromatography</a:t>
            </a:r>
          </a:p>
          <a:p>
            <a:pPr marL="342900" indent="-342900" algn="l" eaLnBrk="0" hangingPunct="0">
              <a:lnSpc>
                <a:spcPct val="90000"/>
              </a:lnSpc>
              <a:spcBef>
                <a:spcPct val="30000"/>
              </a:spcBef>
              <a:buClr>
                <a:srgbClr val="4432A3"/>
              </a:buClr>
              <a:buSzPct val="100000"/>
              <a:buFont typeface=".AppleSystemUIFont" charset="-120"/>
              <a:buChar char="■"/>
              <a:defRPr/>
            </a:pPr>
            <a:r>
              <a:rPr lang="en-US" sz="2100" dirty="0" smtClean="0">
                <a:solidFill>
                  <a:srgbClr val="461F70"/>
                </a:solidFill>
                <a:latin typeface="Futura Medium" charset="0"/>
                <a:ea typeface="Futura Medium" charset="0"/>
                <a:cs typeface="Futura Medium" charset="0"/>
              </a:rPr>
              <a:t>Median </a:t>
            </a:r>
            <a:r>
              <a:rPr lang="en-US" sz="2100" dirty="0">
                <a:solidFill>
                  <a:srgbClr val="461F70"/>
                </a:solidFill>
                <a:latin typeface="Futura Medium" charset="0"/>
                <a:ea typeface="Futura Medium" charset="0"/>
                <a:cs typeface="Futura Medium" charset="0"/>
              </a:rPr>
              <a:t>yield is 1.5-2 mg of affinity-purified </a:t>
            </a:r>
            <a:r>
              <a:rPr lang="en-US" sz="2100" dirty="0" smtClean="0">
                <a:solidFill>
                  <a:srgbClr val="461F70"/>
                </a:solidFill>
                <a:latin typeface="Futura Medium" charset="0"/>
                <a:ea typeface="Futura Medium" charset="0"/>
                <a:cs typeface="Futura Medium" charset="0"/>
              </a:rPr>
              <a:t>antibody</a:t>
            </a:r>
          </a:p>
          <a:p>
            <a:pPr marL="342900" indent="-342900" eaLnBrk="0" hangingPunct="0">
              <a:lnSpc>
                <a:spcPct val="90000"/>
              </a:lnSpc>
              <a:spcBef>
                <a:spcPct val="30000"/>
              </a:spcBef>
              <a:buClr>
                <a:srgbClr val="4432A3"/>
              </a:buClr>
              <a:buSzPct val="100000"/>
              <a:buFont typeface=".AppleSystemUIFont" charset="-120"/>
              <a:buChar char="■"/>
              <a:defRPr/>
            </a:pPr>
            <a:endParaRPr lang="en-US" sz="2300" dirty="0">
              <a:solidFill>
                <a:srgbClr val="D8E0F8"/>
              </a:solidFill>
              <a:latin typeface="Futura Medium" charset="0"/>
              <a:ea typeface="Futura Medium" charset="0"/>
              <a:cs typeface="Futura Medium" charset="0"/>
            </a:endParaRPr>
          </a:p>
        </p:txBody>
      </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ackgroundRemoval t="0" b="100000" l="0" r="96752"/>
                    </a14:imgEffect>
                  </a14:imgLayer>
                </a14:imgProps>
              </a:ext>
              <a:ext uri="{28A0092B-C50C-407E-A947-70E740481C1C}">
                <a14:useLocalDpi xmlns:a14="http://schemas.microsoft.com/office/drawing/2010/main" val="0"/>
              </a:ext>
            </a:extLst>
          </a:blip>
          <a:stretch>
            <a:fillRect/>
          </a:stretch>
        </p:blipFill>
        <p:spPr>
          <a:xfrm>
            <a:off x="-92765" y="3260782"/>
            <a:ext cx="3821251" cy="2942262"/>
          </a:xfrm>
          <a:prstGeom prst="rect">
            <a:avLst/>
          </a:prstGeom>
        </p:spPr>
      </p:pic>
      <p:pic>
        <p:nvPicPr>
          <p:cNvPr id="4" name="Picture 3"/>
          <p:cNvPicPr>
            <a:picLocks noChangeAspect="1"/>
          </p:cNvPicPr>
          <p:nvPr/>
        </p:nvPicPr>
        <p:blipFill>
          <a:blip r:embed="rId5"/>
          <a:stretch>
            <a:fillRect/>
          </a:stretch>
        </p:blipFill>
        <p:spPr>
          <a:xfrm>
            <a:off x="513402" y="2146436"/>
            <a:ext cx="1133350" cy="1044845"/>
          </a:xfrm>
          <a:prstGeom prst="rect">
            <a:avLst/>
          </a:prstGeom>
        </p:spPr>
      </p:pic>
      <p:sp>
        <p:nvSpPr>
          <p:cNvPr id="7" name="Text Box 16"/>
          <p:cNvSpPr txBox="1">
            <a:spLocks noChangeArrowheads="1"/>
          </p:cNvSpPr>
          <p:nvPr/>
        </p:nvSpPr>
        <p:spPr bwMode="auto">
          <a:xfrm>
            <a:off x="556425" y="1580093"/>
            <a:ext cx="1047305" cy="55359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defRPr/>
            </a:pPr>
            <a:r>
              <a:rPr lang="en-US" sz="1000" b="1" baseline="0" dirty="0">
                <a:solidFill>
                  <a:srgbClr val="4432A3"/>
                </a:solidFill>
                <a:cs typeface="+mn-cs"/>
              </a:rPr>
              <a:t>PROBE </a:t>
            </a:r>
          </a:p>
          <a:p>
            <a:pPr algn="ctr">
              <a:defRPr/>
            </a:pPr>
            <a:r>
              <a:rPr lang="en-US" sz="1000" b="1" baseline="0" dirty="0">
                <a:solidFill>
                  <a:srgbClr val="4432A3"/>
                </a:solidFill>
                <a:cs typeface="+mn-cs"/>
              </a:rPr>
              <a:t>PRODUCTION</a:t>
            </a:r>
          </a:p>
          <a:p>
            <a:pPr algn="ctr">
              <a:defRPr/>
            </a:pPr>
            <a:r>
              <a:rPr lang="en-US" sz="1000" b="1" baseline="0" dirty="0">
                <a:solidFill>
                  <a:srgbClr val="4432A3"/>
                </a:solidFill>
                <a:cs typeface="+mn-cs"/>
              </a:rPr>
              <a:t>SERVICES</a:t>
            </a:r>
          </a:p>
        </p:txBody>
      </p:sp>
      <p:sp>
        <p:nvSpPr>
          <p:cNvPr id="10" name="TextBox 9"/>
          <p:cNvSpPr txBox="1"/>
          <p:nvPr/>
        </p:nvSpPr>
        <p:spPr>
          <a:xfrm>
            <a:off x="428025" y="6078011"/>
            <a:ext cx="2947326" cy="338554"/>
          </a:xfrm>
          <a:prstGeom prst="rect">
            <a:avLst/>
          </a:prstGeom>
          <a:noFill/>
        </p:spPr>
        <p:txBody>
          <a:bodyPr wrap="square" rtlCol="0">
            <a:spAutoFit/>
          </a:bodyPr>
          <a:lstStyle/>
          <a:p>
            <a:pPr marL="0" lvl="1"/>
            <a:r>
              <a:rPr lang="en-US" sz="1600" smtClean="0">
                <a:solidFill>
                  <a:srgbClr val="461F70"/>
                </a:solidFill>
                <a:latin typeface="Arial Narrow" charset="0"/>
              </a:rPr>
              <a:t>IgG structure</a:t>
            </a:r>
            <a:endParaRPr lang="en-US" sz="1600" dirty="0">
              <a:solidFill>
                <a:srgbClr val="461F70"/>
              </a:solidFill>
            </a:endParaRPr>
          </a:p>
        </p:txBody>
      </p:sp>
    </p:spTree>
    <p:extLst>
      <p:ext uri="{BB962C8B-B14F-4D97-AF65-F5344CB8AC3E}">
        <p14:creationId xmlns:p14="http://schemas.microsoft.com/office/powerpoint/2010/main" val="1030145098"/>
      </p:ext>
    </p:extLst>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3">
            <a:extLst>
              <a:ext uri="{FF2B5EF4-FFF2-40B4-BE49-F238E27FC236}">
                <a16:creationId xmlns="" xmlns:a16="http://schemas.microsoft.com/office/drawing/2014/main" id="{8CE82AFF-109B-46A8-8D8A-5B68CDD46CB3}"/>
              </a:ext>
            </a:extLst>
          </p:cNvPr>
          <p:cNvSpPr>
            <a:spLocks noChangeArrowheads="1"/>
          </p:cNvSpPr>
          <p:nvPr/>
        </p:nvSpPr>
        <p:spPr bwMode="auto">
          <a:xfrm>
            <a:off x="1024475" y="46417"/>
            <a:ext cx="8024813"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spAutoFit/>
          </a:bodyPr>
          <a:lstStyle>
            <a:lvl1pPr>
              <a:defRPr sz="2400">
                <a:solidFill>
                  <a:schemeClr val="tx1"/>
                </a:solidFill>
                <a:latin typeface="Arial" panose="020B0604020202020204" pitchFamily="34" charset="0"/>
                <a:ea typeface="ＭＳ Ｐゴシック" panose="020B0600070205080204" pitchFamily="50" charset="-128"/>
              </a:defRPr>
            </a:lvl1pPr>
            <a:lvl2pPr marL="742950" indent="-285750">
              <a:defRPr sz="2400">
                <a:solidFill>
                  <a:schemeClr val="tx1"/>
                </a:solidFill>
                <a:latin typeface="Arial" panose="020B0604020202020204" pitchFamily="34" charset="0"/>
                <a:ea typeface="ＭＳ Ｐゴシック" panose="020B0600070205080204" pitchFamily="50" charset="-128"/>
              </a:defRPr>
            </a:lvl2pPr>
            <a:lvl3pPr marL="1143000" indent="-228600">
              <a:defRPr sz="2400">
                <a:solidFill>
                  <a:schemeClr val="tx1"/>
                </a:solidFill>
                <a:latin typeface="Arial" panose="020B0604020202020204" pitchFamily="34" charset="0"/>
                <a:ea typeface="ＭＳ Ｐゴシック" panose="020B0600070205080204" pitchFamily="50" charset="-128"/>
              </a:defRPr>
            </a:lvl3pPr>
            <a:lvl4pPr marL="1600200" indent="-228600">
              <a:defRPr sz="2400">
                <a:solidFill>
                  <a:schemeClr val="tx1"/>
                </a:solidFill>
                <a:latin typeface="Arial" panose="020B0604020202020204" pitchFamily="34" charset="0"/>
                <a:ea typeface="ＭＳ Ｐゴシック" panose="020B0600070205080204" pitchFamily="50" charset="-128"/>
              </a:defRPr>
            </a:lvl4pPr>
            <a:lvl5pPr marL="2057400" indent="-228600">
              <a:defRPr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9pPr>
          </a:lstStyle>
          <a:p>
            <a:pPr algn="r" eaLnBrk="1" hangingPunct="1"/>
            <a:r>
              <a:rPr lang="en-US" altLang="ja-JP" sz="2500" dirty="0" err="1" smtClean="0">
                <a:solidFill>
                  <a:schemeClr val="bg1"/>
                </a:solidFill>
              </a:rPr>
              <a:t>Kinex</a:t>
            </a:r>
            <a:r>
              <a:rPr lang="en-US" altLang="ja-JP" sz="2500" dirty="0" smtClean="0">
                <a:solidFill>
                  <a:schemeClr val="bg1"/>
                </a:solidFill>
              </a:rPr>
              <a:t>™ </a:t>
            </a:r>
            <a:r>
              <a:rPr lang="en-US" altLang="ja-JP" sz="2500" dirty="0" smtClean="0">
                <a:solidFill>
                  <a:schemeClr val="bg1"/>
                </a:solidFill>
              </a:rPr>
              <a:t>KAM Antibody Microarrays</a:t>
            </a:r>
            <a:endParaRPr lang="en-US" altLang="ja-JP" sz="2800" b="1" dirty="0">
              <a:solidFill>
                <a:schemeClr val="bg1"/>
              </a:solidFill>
            </a:endParaRPr>
          </a:p>
        </p:txBody>
      </p:sp>
      <p:sp>
        <p:nvSpPr>
          <p:cNvPr id="82" name="Rectangle 4">
            <a:extLst>
              <a:ext uri="{FF2B5EF4-FFF2-40B4-BE49-F238E27FC236}">
                <a16:creationId xmlns="" xmlns:a16="http://schemas.microsoft.com/office/drawing/2014/main" id="{55084371-85BE-4762-BEB3-B70783C93218}"/>
              </a:ext>
            </a:extLst>
          </p:cNvPr>
          <p:cNvSpPr>
            <a:spLocks noChangeArrowheads="1"/>
          </p:cNvSpPr>
          <p:nvPr/>
        </p:nvSpPr>
        <p:spPr bwMode="auto">
          <a:xfrm>
            <a:off x="631478" y="3572769"/>
            <a:ext cx="8110186" cy="1820334"/>
          </a:xfrm>
          <a:prstGeom prst="rect">
            <a:avLst/>
          </a:prstGeom>
          <a:noFill/>
          <a:ln>
            <a:noFill/>
          </a:ln>
          <a:effectLst/>
          <a:extLst>
            <a:ext uri="{909E8E84-426E-40dd-AFC4-6F175D3DCCD1}"/>
            <a:ext uri="{91240B29-F687-4f45-9708-019B960494DF}"/>
            <a:ext uri="{AF507438-7753-43e0-B8FC-AC1667EBCBE1}"/>
          </a:extLst>
        </p:spPr>
        <p:txBody>
          <a:bodyPr lIns="90488" tIns="44450" rIns="90488" bIns="44450"/>
          <a:lstStyle/>
          <a:p>
            <a:pPr marL="342900" marR="0" lvl="1" indent="-342900" algn="l" defTabSz="914400" eaLnBrk="0" fontAlgn="auto" latinLnBrk="0" hangingPunct="0">
              <a:lnSpc>
                <a:spcPct val="90000"/>
              </a:lnSpc>
              <a:spcBef>
                <a:spcPct val="30000"/>
              </a:spcBef>
              <a:spcAft>
                <a:spcPts val="0"/>
              </a:spcAft>
              <a:buClr>
                <a:srgbClr val="765CDB"/>
              </a:buClr>
              <a:buSzPct val="90000"/>
              <a:buFont typeface="AppleSDGothicNeo-Regular" charset="-127"/>
              <a:buNone/>
              <a:tabLst/>
              <a:defRPr/>
            </a:pPr>
            <a:endParaRPr lang="en-US" sz="2100" dirty="0">
              <a:solidFill>
                <a:srgbClr val="461F70"/>
              </a:solidFill>
              <a:latin typeface="Futura Medium" charset="0"/>
              <a:ea typeface="Futura Medium" charset="0"/>
              <a:cs typeface="Futura Medium" charset="0"/>
            </a:endParaRPr>
          </a:p>
        </p:txBody>
      </p:sp>
      <p:sp>
        <p:nvSpPr>
          <p:cNvPr id="56" name="Rectangle 4">
            <a:extLst>
              <a:ext uri="{FF2B5EF4-FFF2-40B4-BE49-F238E27FC236}">
                <a16:creationId xmlns="" xmlns:a16="http://schemas.microsoft.com/office/drawing/2014/main" id="{55084371-85BE-4762-BEB3-B70783C93218}"/>
              </a:ext>
            </a:extLst>
          </p:cNvPr>
          <p:cNvSpPr>
            <a:spLocks noChangeArrowheads="1"/>
          </p:cNvSpPr>
          <p:nvPr/>
        </p:nvSpPr>
        <p:spPr bwMode="auto">
          <a:xfrm>
            <a:off x="473227" y="3933872"/>
            <a:ext cx="8268437" cy="2435357"/>
          </a:xfrm>
          <a:prstGeom prst="rect">
            <a:avLst/>
          </a:prstGeom>
          <a:noFill/>
          <a:ln>
            <a:noFill/>
          </a:ln>
          <a:effectLst/>
          <a:extLst>
            <a:ext uri="{909E8E84-426E-40dd-AFC4-6F175D3DCCD1}"/>
            <a:ext uri="{91240B29-F687-4f45-9708-019B960494DF}"/>
            <a:ext uri="{AF507438-7753-43e0-B8FC-AC1667EBCBE1}"/>
          </a:extLst>
        </p:spPr>
        <p:txBody>
          <a:bodyPr lIns="90488" tIns="44450" rIns="90488" bIns="44450"/>
          <a:lstStyle/>
          <a:p>
            <a:pPr marL="342900" indent="-342900" algn="l">
              <a:lnSpc>
                <a:spcPct val="90000"/>
              </a:lnSpc>
              <a:spcBef>
                <a:spcPct val="30000"/>
              </a:spcBef>
              <a:buClr>
                <a:srgbClr val="4432A3"/>
              </a:buClr>
              <a:buSzPct val="100000"/>
              <a:buFont typeface=".AppleSystemUIFont" charset="-120"/>
              <a:buChar char="■"/>
              <a:defRPr/>
            </a:pPr>
            <a:r>
              <a:rPr lang="en-US" sz="2200" dirty="0" err="1" smtClean="0">
                <a:solidFill>
                  <a:srgbClr val="4331A2"/>
                </a:solidFill>
                <a:latin typeface="Futura Medium" charset="0"/>
                <a:ea typeface="Futura Medium" charset="0"/>
                <a:cs typeface="Futura Medium" charset="0"/>
              </a:rPr>
              <a:t>Kinexus</a:t>
            </a:r>
            <a:r>
              <a:rPr lang="en-US" sz="2200" dirty="0" smtClean="0">
                <a:solidFill>
                  <a:srgbClr val="4331A2"/>
                </a:solidFill>
                <a:latin typeface="Futura Medium" charset="0"/>
                <a:ea typeface="Futura Medium" charset="0"/>
                <a:cs typeface="Futura Medium" charset="0"/>
              </a:rPr>
              <a:t> services use </a:t>
            </a:r>
            <a:r>
              <a:rPr lang="en-US" sz="2200" dirty="0">
                <a:solidFill>
                  <a:srgbClr val="4331A2"/>
                </a:solidFill>
                <a:latin typeface="Futura Medium" charset="0"/>
                <a:ea typeface="Futura Medium" charset="0"/>
                <a:cs typeface="Futura Medium" charset="0"/>
              </a:rPr>
              <a:t>over </a:t>
            </a:r>
            <a:r>
              <a:rPr lang="en-US" sz="2200" dirty="0" smtClean="0">
                <a:solidFill>
                  <a:srgbClr val="4331A2"/>
                </a:solidFill>
                <a:latin typeface="Futura Medium" charset="0"/>
                <a:ea typeface="Futura Medium" charset="0"/>
                <a:cs typeface="Futura Medium" charset="0"/>
              </a:rPr>
              <a:t>2,000 antibodies </a:t>
            </a:r>
            <a:r>
              <a:rPr lang="en-US" sz="2200" dirty="0">
                <a:solidFill>
                  <a:srgbClr val="4331A2"/>
                </a:solidFill>
                <a:latin typeface="Futura Medium" charset="0"/>
                <a:ea typeface="Futura Medium" charset="0"/>
                <a:cs typeface="Futura Medium" charset="0"/>
              </a:rPr>
              <a:t>cherry-picked from over 26 vendors and validated </a:t>
            </a:r>
            <a:r>
              <a:rPr lang="en-US" sz="2200" dirty="0" smtClean="0">
                <a:solidFill>
                  <a:srgbClr val="4331A2"/>
                </a:solidFill>
                <a:latin typeface="Futura Medium" charset="0"/>
                <a:ea typeface="Futura Medium" charset="0"/>
                <a:cs typeface="Futura Medium" charset="0"/>
              </a:rPr>
              <a:t>in-house as well as over 1,600 antibodies produced in-house  </a:t>
            </a:r>
            <a:endParaRPr lang="en-US" sz="2200" dirty="0">
              <a:solidFill>
                <a:srgbClr val="4331A2"/>
              </a:solidFill>
              <a:latin typeface="Futura Medium" charset="0"/>
              <a:ea typeface="Futura Medium" charset="0"/>
              <a:cs typeface="Futura Medium" charset="0"/>
            </a:endParaRPr>
          </a:p>
          <a:p>
            <a:pPr marL="342900" indent="-342900" algn="l">
              <a:lnSpc>
                <a:spcPct val="90000"/>
              </a:lnSpc>
              <a:spcBef>
                <a:spcPct val="30000"/>
              </a:spcBef>
              <a:buClr>
                <a:srgbClr val="4432A3"/>
              </a:buClr>
              <a:buSzPct val="100000"/>
              <a:buFont typeface=".AppleSystemUIFont" charset="-120"/>
              <a:buChar char="■"/>
              <a:defRPr/>
            </a:pPr>
            <a:r>
              <a:rPr lang="en-US" sz="2200" dirty="0" smtClean="0">
                <a:solidFill>
                  <a:srgbClr val="4331A2"/>
                </a:solidFill>
                <a:latin typeface="Futura Medium" charset="0"/>
                <a:ea typeface="Futura Medium" charset="0"/>
                <a:cs typeface="Futura Medium" charset="0"/>
              </a:rPr>
              <a:t>1,047 </a:t>
            </a:r>
            <a:r>
              <a:rPr lang="en-US" sz="2200" dirty="0">
                <a:solidFill>
                  <a:srgbClr val="4331A2"/>
                </a:solidFill>
                <a:latin typeface="Futura Medium" charset="0"/>
                <a:ea typeface="Futura Medium" charset="0"/>
                <a:cs typeface="Futura Medium" charset="0"/>
              </a:rPr>
              <a:t>of these antibodies target </a:t>
            </a:r>
            <a:r>
              <a:rPr lang="en-US" sz="2200" dirty="0" err="1" smtClean="0">
                <a:solidFill>
                  <a:srgbClr val="4331A2"/>
                </a:solidFill>
                <a:latin typeface="Futura Medium" charset="0"/>
                <a:ea typeface="Futura Medium" charset="0"/>
                <a:cs typeface="Futura Medium" charset="0"/>
              </a:rPr>
              <a:t>phosphosites</a:t>
            </a:r>
            <a:endParaRPr lang="en-US" sz="2200" dirty="0" smtClean="0">
              <a:solidFill>
                <a:srgbClr val="4331A2"/>
              </a:solidFill>
              <a:latin typeface="Futura Medium" charset="0"/>
              <a:ea typeface="Futura Medium" charset="0"/>
              <a:cs typeface="Futura Medium" charset="0"/>
            </a:endParaRPr>
          </a:p>
          <a:p>
            <a:pPr marL="342900" indent="-342900" algn="l" eaLnBrk="0" hangingPunct="0">
              <a:spcBef>
                <a:spcPct val="30000"/>
              </a:spcBef>
              <a:spcAft>
                <a:spcPts val="600"/>
              </a:spcAft>
              <a:buClr>
                <a:srgbClr val="4432A3"/>
              </a:buClr>
              <a:buSzPct val="100000"/>
              <a:buFont typeface=".AppleSystemUIFont" charset="-120"/>
              <a:buChar char="■"/>
              <a:defRPr/>
            </a:pPr>
            <a:r>
              <a:rPr lang="en-US" sz="2200" dirty="0" smtClean="0">
                <a:solidFill>
                  <a:srgbClr val="4331A2"/>
                </a:solidFill>
                <a:latin typeface="Futura Medium" charset="0"/>
                <a:ea typeface="Futura Medium" charset="0"/>
                <a:cs typeface="Futura Medium" charset="0"/>
              </a:rPr>
              <a:t>Focus is on </a:t>
            </a:r>
            <a:r>
              <a:rPr lang="en-US" sz="2200" dirty="0">
                <a:solidFill>
                  <a:srgbClr val="4331A2"/>
                </a:solidFill>
                <a:latin typeface="Futura Medium" charset="0"/>
                <a:ea typeface="Futura Medium" charset="0"/>
                <a:cs typeface="Futura Medium" charset="0"/>
              </a:rPr>
              <a:t>low abundance cell </a:t>
            </a:r>
            <a:r>
              <a:rPr lang="en-US" sz="2200" dirty="0" err="1">
                <a:solidFill>
                  <a:srgbClr val="4331A2"/>
                </a:solidFill>
                <a:latin typeface="Futura Medium" charset="0"/>
                <a:ea typeface="Futura Medium" charset="0"/>
                <a:cs typeface="Futura Medium" charset="0"/>
              </a:rPr>
              <a:t>signalling</a:t>
            </a:r>
            <a:r>
              <a:rPr lang="en-US" sz="2200" dirty="0">
                <a:solidFill>
                  <a:srgbClr val="4331A2"/>
                </a:solidFill>
                <a:latin typeface="Futura Medium" charset="0"/>
                <a:ea typeface="Futura Medium" charset="0"/>
                <a:cs typeface="Futura Medium" charset="0"/>
              </a:rPr>
              <a:t> </a:t>
            </a:r>
            <a:r>
              <a:rPr lang="en-US" sz="2200" dirty="0" smtClean="0">
                <a:solidFill>
                  <a:srgbClr val="4331A2"/>
                </a:solidFill>
                <a:latin typeface="Futura Medium" charset="0"/>
                <a:ea typeface="Futura Medium" charset="0"/>
                <a:cs typeface="Futura Medium" charset="0"/>
              </a:rPr>
              <a:t>proteins, including protein kinases, protein phosphatases, transcription factors, stress, cell cycle and apoptosis</a:t>
            </a:r>
          </a:p>
        </p:txBody>
      </p:sp>
      <p:sp>
        <p:nvSpPr>
          <p:cNvPr id="14" name="Text Box 28"/>
          <p:cNvSpPr txBox="1">
            <a:spLocks noChangeArrowheads="1"/>
          </p:cNvSpPr>
          <p:nvPr/>
        </p:nvSpPr>
        <p:spPr bwMode="auto">
          <a:xfrm>
            <a:off x="2178704" y="3279259"/>
            <a:ext cx="184150" cy="2746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endParaRPr lang="en-US" sz="1200" baseline="0">
              <a:latin typeface="Times New Roman" charset="0"/>
              <a:cs typeface="+mn-cs"/>
            </a:endParaRPr>
          </a:p>
        </p:txBody>
      </p:sp>
      <p:pic>
        <p:nvPicPr>
          <p:cNvPr id="20" name="Picture 19"/>
          <p:cNvPicPr/>
          <p:nvPr/>
        </p:nvPicPr>
        <p:blipFill>
          <a:blip r:embed="rId3">
            <a:extLst>
              <a:ext uri="{28A0092B-C50C-407E-A947-70E740481C1C}">
                <a14:useLocalDpi xmlns:a14="http://schemas.microsoft.com/office/drawing/2010/main" val="0"/>
              </a:ext>
            </a:extLst>
          </a:blip>
          <a:stretch>
            <a:fillRect/>
          </a:stretch>
        </p:blipFill>
        <p:spPr>
          <a:xfrm rot="16200000">
            <a:off x="2693454" y="1101007"/>
            <a:ext cx="2145673" cy="3175168"/>
          </a:xfrm>
          <a:prstGeom prst="rect">
            <a:avLst/>
          </a:prstGeom>
        </p:spPr>
      </p:pic>
      <p:pic>
        <p:nvPicPr>
          <p:cNvPr id="21" name="Picture 20"/>
          <p:cNvPicPr/>
          <p:nvPr/>
        </p:nvPicPr>
        <p:blipFill>
          <a:blip r:embed="rId3">
            <a:extLst>
              <a:ext uri="{28A0092B-C50C-407E-A947-70E740481C1C}">
                <a14:useLocalDpi xmlns:a14="http://schemas.microsoft.com/office/drawing/2010/main" val="0"/>
              </a:ext>
            </a:extLst>
          </a:blip>
          <a:stretch>
            <a:fillRect/>
          </a:stretch>
        </p:blipFill>
        <p:spPr>
          <a:xfrm rot="16200000">
            <a:off x="5974933" y="1101007"/>
            <a:ext cx="2145673" cy="3175168"/>
          </a:xfrm>
          <a:prstGeom prst="rect">
            <a:avLst/>
          </a:prstGeom>
        </p:spPr>
      </p:pic>
      <p:sp>
        <p:nvSpPr>
          <p:cNvPr id="9" name="Text Box 16"/>
          <p:cNvSpPr txBox="1">
            <a:spLocks noChangeArrowheads="1"/>
          </p:cNvSpPr>
          <p:nvPr/>
        </p:nvSpPr>
        <p:spPr bwMode="auto">
          <a:xfrm>
            <a:off x="247159" y="1580093"/>
            <a:ext cx="1665841" cy="4001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defRPr/>
            </a:pPr>
            <a:r>
              <a:rPr lang="en-US" sz="1000" b="1" baseline="0" dirty="0" smtClean="0">
                <a:solidFill>
                  <a:srgbClr val="4432A3"/>
                </a:solidFill>
                <a:cs typeface="+mn-cs"/>
              </a:rPr>
              <a:t>ANTIBODY</a:t>
            </a:r>
            <a:endParaRPr lang="en-US" sz="1000" b="1" baseline="0" dirty="0">
              <a:solidFill>
                <a:srgbClr val="4432A3"/>
              </a:solidFill>
              <a:cs typeface="+mn-cs"/>
            </a:endParaRPr>
          </a:p>
          <a:p>
            <a:pPr algn="ctr">
              <a:defRPr/>
            </a:pPr>
            <a:r>
              <a:rPr lang="en-US" sz="1000" b="1" baseline="0" dirty="0" smtClean="0">
                <a:solidFill>
                  <a:srgbClr val="4432A3"/>
                </a:solidFill>
                <a:cs typeface="+mn-cs"/>
              </a:rPr>
              <a:t>MICROARRAY SERVICE</a:t>
            </a:r>
            <a:endParaRPr lang="en-US" sz="1000" b="1" baseline="0" dirty="0">
              <a:solidFill>
                <a:srgbClr val="4432A3"/>
              </a:solidFill>
              <a:cs typeface="+mn-cs"/>
            </a:endParaRPr>
          </a:p>
        </p:txBody>
      </p:sp>
      <p:pic>
        <p:nvPicPr>
          <p:cNvPr id="10" name="Picture 9"/>
          <p:cNvPicPr>
            <a:picLocks noChangeAspect="1"/>
          </p:cNvPicPr>
          <p:nvPr/>
        </p:nvPicPr>
        <p:blipFill>
          <a:blip r:embed="rId4"/>
          <a:stretch>
            <a:fillRect/>
          </a:stretch>
        </p:blipFill>
        <p:spPr>
          <a:xfrm>
            <a:off x="569677" y="2182612"/>
            <a:ext cx="1059957" cy="916275"/>
          </a:xfrm>
          <a:prstGeom prst="rect">
            <a:avLst/>
          </a:prstGeom>
        </p:spPr>
      </p:pic>
      <p:sp>
        <p:nvSpPr>
          <p:cNvPr id="11" name="Text Box 16"/>
          <p:cNvSpPr txBox="1">
            <a:spLocks noChangeArrowheads="1"/>
          </p:cNvSpPr>
          <p:nvPr/>
        </p:nvSpPr>
        <p:spPr bwMode="auto">
          <a:xfrm>
            <a:off x="374374" y="3192787"/>
            <a:ext cx="1407757" cy="55399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defRPr/>
            </a:pPr>
            <a:r>
              <a:rPr lang="en-US" sz="1000" b="1" baseline="0" dirty="0" smtClean="0">
                <a:solidFill>
                  <a:srgbClr val="4432A3"/>
                </a:solidFill>
                <a:cs typeface="+mn-cs"/>
              </a:rPr>
              <a:t>KAM-2025</a:t>
            </a:r>
            <a:r>
              <a:rPr lang="en-US" sz="1000" b="1" dirty="0" smtClean="0">
                <a:solidFill>
                  <a:srgbClr val="4432A3"/>
                </a:solidFill>
                <a:cs typeface="+mn-cs"/>
              </a:rPr>
              <a:t> </a:t>
            </a:r>
            <a:r>
              <a:rPr lang="en-US" sz="1000" b="1" dirty="0" smtClean="0">
                <a:solidFill>
                  <a:srgbClr val="4432A3"/>
                </a:solidFill>
              </a:rPr>
              <a:t>antibody </a:t>
            </a:r>
          </a:p>
          <a:p>
            <a:pPr algn="ctr">
              <a:defRPr/>
            </a:pPr>
            <a:r>
              <a:rPr lang="en-US" sz="1000" b="1" dirty="0" smtClean="0">
                <a:solidFill>
                  <a:srgbClr val="4432A3"/>
                </a:solidFill>
              </a:rPr>
              <a:t>microarray image </a:t>
            </a:r>
            <a:r>
              <a:rPr lang="mr-IN" sz="1000" b="1" dirty="0" smtClean="0">
                <a:solidFill>
                  <a:srgbClr val="4432A3"/>
                </a:solidFill>
              </a:rPr>
              <a:t>–</a:t>
            </a:r>
            <a:r>
              <a:rPr lang="en-US" sz="1000" b="1" dirty="0">
                <a:solidFill>
                  <a:srgbClr val="4432A3"/>
                </a:solidFill>
              </a:rPr>
              <a:t> </a:t>
            </a:r>
            <a:endParaRPr lang="en-US" sz="1000" b="1" dirty="0" smtClean="0">
              <a:solidFill>
                <a:srgbClr val="4432A3"/>
              </a:solidFill>
            </a:endParaRPr>
          </a:p>
          <a:p>
            <a:pPr algn="ctr">
              <a:defRPr/>
            </a:pPr>
            <a:r>
              <a:rPr lang="en-US" sz="1000" b="1" dirty="0" smtClean="0">
                <a:solidFill>
                  <a:srgbClr val="4432A3"/>
                </a:solidFill>
              </a:rPr>
              <a:t>right and left fields</a:t>
            </a:r>
            <a:endParaRPr lang="en-US" sz="1000" b="1" baseline="0" dirty="0">
              <a:solidFill>
                <a:srgbClr val="4432A3"/>
              </a:solidFill>
              <a:cs typeface="+mn-cs"/>
            </a:endParaRPr>
          </a:p>
        </p:txBody>
      </p:sp>
    </p:spTree>
    <p:extLst>
      <p:ext uri="{BB962C8B-B14F-4D97-AF65-F5344CB8AC3E}">
        <p14:creationId xmlns:p14="http://schemas.microsoft.com/office/powerpoint/2010/main" val="2053909179"/>
      </p:ext>
    </p:extLst>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a:extLst>
              <a:ext uri="{FF2B5EF4-FFF2-40B4-BE49-F238E27FC236}">
                <a16:creationId xmlns="" xmlns:a16="http://schemas.microsoft.com/office/drawing/2014/main" id="{DFB3264D-7094-4F27-9054-E41D365E2D10}"/>
              </a:ext>
            </a:extLst>
          </p:cNvPr>
          <p:cNvSpPr>
            <a:spLocks noChangeArrowheads="1"/>
          </p:cNvSpPr>
          <p:nvPr/>
        </p:nvSpPr>
        <p:spPr bwMode="auto">
          <a:xfrm>
            <a:off x="1041724" y="109097"/>
            <a:ext cx="8024813" cy="828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spAutoFit/>
          </a:bodyPr>
          <a:lstStyle>
            <a:lvl1pPr>
              <a:defRPr sz="2400">
                <a:solidFill>
                  <a:schemeClr val="tx1"/>
                </a:solidFill>
                <a:latin typeface="Arial" panose="020B0604020202020204" pitchFamily="34" charset="0"/>
                <a:ea typeface="ＭＳ Ｐゴシック" panose="020B0600070205080204" pitchFamily="50" charset="-128"/>
              </a:defRPr>
            </a:lvl1pPr>
            <a:lvl2pPr marL="742950" indent="-285750">
              <a:defRPr sz="2400">
                <a:solidFill>
                  <a:schemeClr val="tx1"/>
                </a:solidFill>
                <a:latin typeface="Arial" panose="020B0604020202020204" pitchFamily="34" charset="0"/>
                <a:ea typeface="ＭＳ Ｐゴシック" panose="020B0600070205080204" pitchFamily="50" charset="-128"/>
              </a:defRPr>
            </a:lvl2pPr>
            <a:lvl3pPr marL="1143000" indent="-228600">
              <a:defRPr sz="2400">
                <a:solidFill>
                  <a:schemeClr val="tx1"/>
                </a:solidFill>
                <a:latin typeface="Arial" panose="020B0604020202020204" pitchFamily="34" charset="0"/>
                <a:ea typeface="ＭＳ Ｐゴシック" panose="020B0600070205080204" pitchFamily="50" charset="-128"/>
              </a:defRPr>
            </a:lvl3pPr>
            <a:lvl4pPr marL="1600200" indent="-228600">
              <a:defRPr sz="2400">
                <a:solidFill>
                  <a:schemeClr val="tx1"/>
                </a:solidFill>
                <a:latin typeface="Arial" panose="020B0604020202020204" pitchFamily="34" charset="0"/>
                <a:ea typeface="ＭＳ Ｐゴシック" panose="020B0600070205080204" pitchFamily="50" charset="-128"/>
              </a:defRPr>
            </a:lvl4pPr>
            <a:lvl5pPr marL="2057400" indent="-228600">
              <a:defRPr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9pPr>
          </a:lstStyle>
          <a:p>
            <a:pPr algn="r"/>
            <a:r>
              <a:rPr lang="en-US" altLang="ja-JP" dirty="0" smtClean="0">
                <a:solidFill>
                  <a:schemeClr val="bg1"/>
                </a:solidFill>
                <a:latin typeface="Futura Medium" charset="0"/>
                <a:ea typeface="Futura Medium" charset="0"/>
                <a:cs typeface="Futura Medium" charset="0"/>
              </a:rPr>
              <a:t>KAM-2025 Antibody Microarray</a:t>
            </a:r>
          </a:p>
          <a:p>
            <a:pPr algn="r"/>
            <a:r>
              <a:rPr lang="en-US" altLang="ja-JP" dirty="0" smtClean="0">
                <a:solidFill>
                  <a:schemeClr val="accent6">
                    <a:lumMod val="60000"/>
                    <a:lumOff val="40000"/>
                  </a:schemeClr>
                </a:solidFill>
                <a:latin typeface="Futura Medium" charset="0"/>
                <a:ea typeface="Futura Medium" charset="0"/>
                <a:cs typeface="Futura Medium" charset="0"/>
              </a:rPr>
              <a:t>Latest Generation </a:t>
            </a:r>
            <a:r>
              <a:rPr lang="en-US" altLang="ja-JP" dirty="0" smtClean="0">
                <a:solidFill>
                  <a:schemeClr val="accent6">
                    <a:lumMod val="60000"/>
                    <a:lumOff val="40000"/>
                  </a:schemeClr>
                </a:solidFill>
                <a:latin typeface="Futura Medium" charset="0"/>
                <a:ea typeface="Futura Medium" charset="0"/>
                <a:cs typeface="Futura Medium" charset="0"/>
              </a:rPr>
              <a:t>Microarray</a:t>
            </a:r>
            <a:endParaRPr lang="en-US" altLang="ja-JP" dirty="0" smtClean="0">
              <a:solidFill>
                <a:schemeClr val="accent6">
                  <a:lumMod val="60000"/>
                  <a:lumOff val="40000"/>
                </a:schemeClr>
              </a:solidFill>
              <a:latin typeface="Futura Medium" charset="0"/>
              <a:ea typeface="Futura Medium" charset="0"/>
              <a:cs typeface="Futura Medium" charset="0"/>
            </a:endParaRPr>
          </a:p>
        </p:txBody>
      </p:sp>
      <p:sp>
        <p:nvSpPr>
          <p:cNvPr id="5" name="Rectangle 2"/>
          <p:cNvSpPr>
            <a:spLocks noChangeArrowheads="1"/>
          </p:cNvSpPr>
          <p:nvPr/>
        </p:nvSpPr>
        <p:spPr bwMode="auto">
          <a:xfrm>
            <a:off x="157164" y="1618391"/>
            <a:ext cx="4136984" cy="271303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488" tIns="44450" rIns="90488" bIns="44450"/>
          <a:lstStyle/>
          <a:p>
            <a:pPr marL="342900" indent="-342900" algn="l" eaLnBrk="1" hangingPunct="1">
              <a:spcBef>
                <a:spcPct val="30000"/>
              </a:spcBef>
              <a:buClr>
                <a:srgbClr val="4432A3"/>
              </a:buClr>
              <a:buSzPct val="100000"/>
              <a:buFont typeface=".AppleSystemUIFont" charset="-120"/>
              <a:buChar char="■"/>
              <a:defRPr/>
            </a:pPr>
            <a:r>
              <a:rPr lang="en-US" sz="2050" dirty="0" smtClean="0">
                <a:solidFill>
                  <a:srgbClr val="4331A2"/>
                </a:solidFill>
                <a:latin typeface="Futura Medium" charset="0"/>
                <a:ea typeface="Futura Medium" charset="0"/>
                <a:cs typeface="Futura Medium" charset="0"/>
              </a:rPr>
              <a:t>2026 antibodies pin-printed array </a:t>
            </a:r>
            <a:r>
              <a:rPr lang="en-US" sz="2050" dirty="0">
                <a:solidFill>
                  <a:srgbClr val="4331A2"/>
                </a:solidFill>
                <a:latin typeface="Futura Medium" charset="0"/>
                <a:ea typeface="Futura Medium" charset="0"/>
                <a:cs typeface="Futura Medium" charset="0"/>
              </a:rPr>
              <a:t>on 3D matrix coated glass </a:t>
            </a:r>
            <a:r>
              <a:rPr lang="en-US" sz="2050" dirty="0" smtClean="0">
                <a:solidFill>
                  <a:srgbClr val="4331A2"/>
                </a:solidFill>
                <a:latin typeface="Futura Medium" charset="0"/>
                <a:ea typeface="Futura Medium" charset="0"/>
                <a:cs typeface="Futura Medium" charset="0"/>
              </a:rPr>
              <a:t>slide</a:t>
            </a:r>
            <a:r>
              <a:rPr lang="en-CA" sz="2050" dirty="0">
                <a:solidFill>
                  <a:srgbClr val="4331A2"/>
                </a:solidFill>
                <a:latin typeface="Futura Medium" charset="0"/>
                <a:ea typeface="Futura Medium" charset="0"/>
                <a:cs typeface="Futura Medium" charset="0"/>
              </a:rPr>
              <a:t> @</a:t>
            </a:r>
            <a:r>
              <a:rPr lang="en-US" sz="2050" dirty="0">
                <a:solidFill>
                  <a:srgbClr val="4331A2"/>
                </a:solidFill>
                <a:latin typeface="Futura Medium" charset="0"/>
                <a:ea typeface="Futura Medium" charset="0"/>
                <a:cs typeface="Futura Medium" charset="0"/>
              </a:rPr>
              <a:t> </a:t>
            </a:r>
            <a:r>
              <a:rPr lang="en-US" sz="2050" dirty="0" smtClean="0">
                <a:solidFill>
                  <a:srgbClr val="4331A2"/>
                </a:solidFill>
                <a:latin typeface="Futura Medium" charset="0"/>
                <a:ea typeface="Futura Medium" charset="0"/>
                <a:cs typeface="Futura Medium" charset="0"/>
              </a:rPr>
              <a:t>100-400 </a:t>
            </a:r>
            <a:r>
              <a:rPr lang="en-US" sz="2050" dirty="0" err="1" smtClean="0">
                <a:solidFill>
                  <a:srgbClr val="4331A2"/>
                </a:solidFill>
                <a:latin typeface="Futura Medium" charset="0"/>
                <a:ea typeface="Futura Medium" charset="0"/>
                <a:cs typeface="Futura Medium" charset="0"/>
              </a:rPr>
              <a:t>pg</a:t>
            </a:r>
            <a:r>
              <a:rPr lang="en-US" sz="2050" dirty="0" smtClean="0">
                <a:solidFill>
                  <a:srgbClr val="4331A2"/>
                </a:solidFill>
                <a:latin typeface="Futura Medium" charset="0"/>
                <a:ea typeface="Futura Medium" charset="0"/>
                <a:cs typeface="Futura Medium" charset="0"/>
              </a:rPr>
              <a:t> IgG/spot in quadruplicate</a:t>
            </a:r>
            <a:endParaRPr lang="en-US" sz="2050" dirty="0">
              <a:solidFill>
                <a:srgbClr val="4331A2"/>
              </a:solidFill>
              <a:latin typeface="Futura Medium" charset="0"/>
              <a:ea typeface="Futura Medium" charset="0"/>
              <a:cs typeface="Futura Medium" charset="0"/>
            </a:endParaRPr>
          </a:p>
          <a:p>
            <a:pPr marL="342900" indent="-342900" algn="l" eaLnBrk="1" hangingPunct="1">
              <a:spcBef>
                <a:spcPct val="30000"/>
              </a:spcBef>
              <a:buClr>
                <a:srgbClr val="4432A3"/>
              </a:buClr>
              <a:buSzPct val="100000"/>
              <a:buFont typeface=".AppleSystemUIFont" charset="-120"/>
              <a:buChar char="■"/>
              <a:defRPr/>
            </a:pPr>
            <a:r>
              <a:rPr lang="en-US" sz="2050" dirty="0">
                <a:solidFill>
                  <a:srgbClr val="4331A2"/>
                </a:solidFill>
                <a:latin typeface="Futura Medium" charset="0"/>
                <a:ea typeface="Futura Medium" charset="0"/>
                <a:cs typeface="Futura Medium" charset="0"/>
              </a:rPr>
              <a:t>Two lysate samples separately analyzed per slide in duplicate - both lysate samples are </a:t>
            </a:r>
            <a:r>
              <a:rPr lang="en-US" sz="2050" dirty="0" smtClean="0">
                <a:solidFill>
                  <a:srgbClr val="4331A2"/>
                </a:solidFill>
                <a:latin typeface="Futura Medium" charset="0"/>
                <a:ea typeface="Futura Medium" charset="0"/>
                <a:cs typeface="Futura Medium" charset="0"/>
              </a:rPr>
              <a:t>prepared with the same label</a:t>
            </a:r>
            <a:endParaRPr lang="en-US" sz="2050" dirty="0">
              <a:solidFill>
                <a:srgbClr val="4331A2"/>
              </a:solidFill>
              <a:latin typeface="Futura Medium" charset="0"/>
              <a:ea typeface="Futura Medium" charset="0"/>
              <a:cs typeface="Futura Medium" charset="0"/>
            </a:endParaRPr>
          </a:p>
          <a:p>
            <a:pPr marL="342900" indent="-342900" algn="l" eaLnBrk="1" hangingPunct="1">
              <a:spcBef>
                <a:spcPct val="30000"/>
              </a:spcBef>
              <a:buClr>
                <a:srgbClr val="4432A3"/>
              </a:buClr>
              <a:buSzPct val="100000"/>
              <a:buFont typeface=".AppleSystemUIFont" charset="-120"/>
              <a:buChar char="■"/>
              <a:defRPr/>
            </a:pPr>
            <a:r>
              <a:rPr lang="en-US" sz="2050" dirty="0">
                <a:solidFill>
                  <a:srgbClr val="4331A2"/>
                </a:solidFill>
                <a:latin typeface="Futura Medium" charset="0"/>
                <a:ea typeface="Futura Medium" charset="0"/>
                <a:cs typeface="Futura Medium" charset="0"/>
              </a:rPr>
              <a:t>Mean variation in duplicate samples is within </a:t>
            </a:r>
            <a:r>
              <a:rPr lang="en-US" sz="2050" dirty="0" smtClean="0">
                <a:solidFill>
                  <a:srgbClr val="4331A2"/>
                </a:solidFill>
                <a:latin typeface="Futura Medium" charset="0"/>
                <a:ea typeface="Futura Medium" charset="0"/>
                <a:cs typeface="Futura Medium" charset="0"/>
              </a:rPr>
              <a:t>~5-6% </a:t>
            </a:r>
            <a:endParaRPr lang="en-US" sz="2050" dirty="0">
              <a:solidFill>
                <a:srgbClr val="4331A2"/>
              </a:solidFill>
              <a:latin typeface="Futura Medium" charset="0"/>
              <a:ea typeface="Futura Medium" charset="0"/>
              <a:cs typeface="Futura Medium" charset="0"/>
            </a:endParaRPr>
          </a:p>
          <a:p>
            <a:pPr marL="342900" indent="-342900" algn="l" eaLnBrk="1" hangingPunct="1">
              <a:spcBef>
                <a:spcPct val="30000"/>
              </a:spcBef>
              <a:buClr>
                <a:srgbClr val="4432A3"/>
              </a:buClr>
              <a:buSzPct val="100000"/>
              <a:buFont typeface=".AppleSystemUIFont" charset="-120"/>
              <a:buChar char="■"/>
              <a:defRPr/>
            </a:pPr>
            <a:r>
              <a:rPr lang="en-US" sz="2050" dirty="0" smtClean="0">
                <a:solidFill>
                  <a:srgbClr val="4331A2"/>
                </a:solidFill>
                <a:latin typeface="Futura Medium" charset="0"/>
                <a:ea typeface="Futura Medium" charset="0"/>
                <a:cs typeface="Futura Medium" charset="0"/>
              </a:rPr>
              <a:t>Very high </a:t>
            </a:r>
            <a:r>
              <a:rPr lang="en-US" sz="2050" dirty="0">
                <a:solidFill>
                  <a:srgbClr val="4331A2"/>
                </a:solidFill>
                <a:latin typeface="Futura Medium" charset="0"/>
                <a:ea typeface="Futura Medium" charset="0"/>
                <a:cs typeface="Futura Medium" charset="0"/>
              </a:rPr>
              <a:t>signal to noise ratio</a:t>
            </a:r>
          </a:p>
          <a:p>
            <a:pPr marL="342900" indent="-342900" algn="l" eaLnBrk="1" hangingPunct="1">
              <a:spcBef>
                <a:spcPct val="30000"/>
              </a:spcBef>
              <a:buClr>
                <a:srgbClr val="4432A3"/>
              </a:buClr>
              <a:buSzPct val="100000"/>
              <a:buFont typeface=".AppleSystemUIFont" charset="-120"/>
              <a:buChar char="■"/>
              <a:defRPr/>
            </a:pPr>
            <a:r>
              <a:rPr lang="en-US" sz="2050" dirty="0" smtClean="0">
                <a:solidFill>
                  <a:srgbClr val="4331A2"/>
                </a:solidFill>
                <a:latin typeface="Futura Medium" charset="0"/>
                <a:ea typeface="Futura Medium" charset="0"/>
                <a:cs typeface="Futura Medium" charset="0"/>
              </a:rPr>
              <a:t>Over 2,000-fold dynamic range</a:t>
            </a:r>
            <a:endParaRPr lang="en-US" sz="2050" dirty="0">
              <a:solidFill>
                <a:srgbClr val="4331A2"/>
              </a:solidFill>
              <a:latin typeface="Futura Medium" charset="0"/>
              <a:ea typeface="Futura Medium" charset="0"/>
              <a:cs typeface="Futura Medium" charset="0"/>
            </a:endParaRPr>
          </a:p>
          <a:p>
            <a:pPr marL="571500" indent="-571500" eaLnBrk="1" hangingPunct="1">
              <a:lnSpc>
                <a:spcPct val="85000"/>
              </a:lnSpc>
              <a:spcBef>
                <a:spcPct val="30000"/>
              </a:spcBef>
              <a:buClr>
                <a:srgbClr val="4432A3"/>
              </a:buClr>
              <a:buSzPct val="100000"/>
              <a:buFont typeface=".AppleSystemUIFont" charset="-120"/>
              <a:buChar char="■"/>
              <a:defRPr/>
            </a:pPr>
            <a:endParaRPr lang="en-US" dirty="0">
              <a:solidFill>
                <a:schemeClr val="bg1"/>
              </a:solidFill>
              <a:latin typeface="Arial Narrow" charset="0"/>
              <a:cs typeface="+mn-cs"/>
            </a:endParaRPr>
          </a:p>
          <a:p>
            <a:pPr marL="571500" indent="-571500" eaLnBrk="1" hangingPunct="1">
              <a:lnSpc>
                <a:spcPct val="85000"/>
              </a:lnSpc>
              <a:spcBef>
                <a:spcPct val="30000"/>
              </a:spcBef>
              <a:buClr>
                <a:srgbClr val="4432A3"/>
              </a:buClr>
              <a:buSzPct val="100000"/>
              <a:buFont typeface=".AppleSystemUIFont" charset="-120"/>
              <a:buChar char="■"/>
              <a:defRPr/>
            </a:pPr>
            <a:endParaRPr lang="en-US" dirty="0">
              <a:solidFill>
                <a:schemeClr val="bg1"/>
              </a:solidFill>
              <a:latin typeface="Arial Narrow" charset="0"/>
              <a:cs typeface="+mn-cs"/>
            </a:endParaRPr>
          </a:p>
        </p:txBody>
      </p:sp>
      <p:sp>
        <p:nvSpPr>
          <p:cNvPr id="6" name="TextBox 5"/>
          <p:cNvSpPr txBox="1"/>
          <p:nvPr/>
        </p:nvSpPr>
        <p:spPr>
          <a:xfrm>
            <a:off x="4310322" y="5743904"/>
            <a:ext cx="2250494" cy="338554"/>
          </a:xfrm>
          <a:prstGeom prst="rect">
            <a:avLst/>
          </a:prstGeom>
          <a:noFill/>
        </p:spPr>
        <p:txBody>
          <a:bodyPr wrap="square" rtlCol="0">
            <a:spAutoFit/>
          </a:bodyPr>
          <a:lstStyle/>
          <a:p>
            <a:pPr marL="0" lvl="1"/>
            <a:r>
              <a:rPr lang="en-US" sz="1600" dirty="0" smtClean="0">
                <a:solidFill>
                  <a:srgbClr val="461F70"/>
                </a:solidFill>
                <a:latin typeface="Arial Narrow" charset="0"/>
              </a:rPr>
              <a:t>Cell mix - untreated</a:t>
            </a:r>
            <a:endParaRPr lang="en-US" sz="1600" dirty="0">
              <a:solidFill>
                <a:srgbClr val="461F70"/>
              </a:solidFill>
            </a:endParaRPr>
          </a:p>
        </p:txBody>
      </p:sp>
      <p:sp>
        <p:nvSpPr>
          <p:cNvPr id="8" name="TextBox 7"/>
          <p:cNvSpPr txBox="1"/>
          <p:nvPr/>
        </p:nvSpPr>
        <p:spPr>
          <a:xfrm>
            <a:off x="6732281" y="5743903"/>
            <a:ext cx="2250494" cy="584775"/>
          </a:xfrm>
          <a:prstGeom prst="rect">
            <a:avLst/>
          </a:prstGeom>
          <a:noFill/>
        </p:spPr>
        <p:txBody>
          <a:bodyPr wrap="square" rtlCol="0">
            <a:spAutoFit/>
          </a:bodyPr>
          <a:lstStyle/>
          <a:p>
            <a:pPr marL="0" lvl="1"/>
            <a:r>
              <a:rPr lang="en-US" sz="1600" dirty="0" smtClean="0">
                <a:solidFill>
                  <a:srgbClr val="461F70"/>
                </a:solidFill>
                <a:latin typeface="Arial Narrow" charset="0"/>
              </a:rPr>
              <a:t>Cell mix + Alkaline Phosphatase</a:t>
            </a:r>
            <a:endParaRPr lang="en-US" sz="1600" dirty="0">
              <a:solidFill>
                <a:srgbClr val="461F70"/>
              </a:solidFill>
            </a:endParaRPr>
          </a:p>
        </p:txBody>
      </p:sp>
      <p:pic>
        <p:nvPicPr>
          <p:cNvPr id="9" name="Picture 8"/>
          <p:cNvPicPr>
            <a:picLocks noChangeAspect="1"/>
          </p:cNvPicPr>
          <p:nvPr/>
        </p:nvPicPr>
        <p:blipFill>
          <a:blip r:embed="rId3"/>
          <a:stretch>
            <a:fillRect/>
          </a:stretch>
        </p:blipFill>
        <p:spPr>
          <a:xfrm rot="16200000">
            <a:off x="3441038" y="2597974"/>
            <a:ext cx="3917535" cy="2080646"/>
          </a:xfrm>
          <a:prstGeom prst="rect">
            <a:avLst/>
          </a:prstGeom>
        </p:spPr>
      </p:pic>
      <p:pic>
        <p:nvPicPr>
          <p:cNvPr id="10" name="Picture 9"/>
          <p:cNvPicPr>
            <a:picLocks noChangeAspect="1"/>
          </p:cNvPicPr>
          <p:nvPr/>
        </p:nvPicPr>
        <p:blipFill>
          <a:blip r:embed="rId4"/>
          <a:stretch>
            <a:fillRect/>
          </a:stretch>
        </p:blipFill>
        <p:spPr>
          <a:xfrm rot="16200000">
            <a:off x="5808239" y="2589524"/>
            <a:ext cx="3941418" cy="2093330"/>
          </a:xfrm>
          <a:prstGeom prst="rect">
            <a:avLst/>
          </a:prstGeom>
        </p:spPr>
      </p:pic>
      <p:sp>
        <p:nvSpPr>
          <p:cNvPr id="11" name="Rectangle 10"/>
          <p:cNvSpPr/>
          <p:nvPr/>
        </p:nvSpPr>
        <p:spPr bwMode="auto">
          <a:xfrm>
            <a:off x="7523604" y="1761262"/>
            <a:ext cx="216139" cy="231608"/>
          </a:xfrm>
          <a:prstGeom prst="rect">
            <a:avLst/>
          </a:prstGeom>
          <a:noFill/>
          <a:ln w="6350" cap="flat" cmpd="sng" algn="ctr">
            <a:solidFill>
              <a:srgbClr val="FFFF00"/>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39800" rtl="0" eaLnBrk="1" fontAlgn="base" latinLnBrk="0" hangingPunct="1">
              <a:lnSpc>
                <a:spcPct val="100000"/>
              </a:lnSpc>
              <a:spcBef>
                <a:spcPct val="0"/>
              </a:spcBef>
              <a:spcAft>
                <a:spcPct val="0"/>
              </a:spcAft>
              <a:buClrTx/>
              <a:buSzTx/>
              <a:buFontTx/>
              <a:buNone/>
              <a:tabLst/>
            </a:pPr>
            <a:endParaRPr kumimoji="1" lang="en-US" sz="1400" b="0" i="0" u="none" strike="noStrike" cap="none" normalizeH="0" baseline="0" dirty="0" smtClean="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 name="Rectangle 11"/>
          <p:cNvSpPr/>
          <p:nvPr/>
        </p:nvSpPr>
        <p:spPr bwMode="auto">
          <a:xfrm>
            <a:off x="5161404" y="1791198"/>
            <a:ext cx="216139" cy="231608"/>
          </a:xfrm>
          <a:prstGeom prst="rect">
            <a:avLst/>
          </a:prstGeom>
          <a:noFill/>
          <a:ln w="6350" cap="flat" cmpd="sng" algn="ctr">
            <a:solidFill>
              <a:srgbClr val="FFFF00"/>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39800" rtl="0" eaLnBrk="1" fontAlgn="base" latinLnBrk="0" hangingPunct="1">
              <a:lnSpc>
                <a:spcPct val="100000"/>
              </a:lnSpc>
              <a:spcBef>
                <a:spcPct val="0"/>
              </a:spcBef>
              <a:spcAft>
                <a:spcPct val="0"/>
              </a:spcAft>
              <a:buClrTx/>
              <a:buSzTx/>
              <a:buFontTx/>
              <a:buNone/>
              <a:tabLst/>
            </a:pPr>
            <a:endParaRPr kumimoji="1" lang="en-US" sz="1400" b="0" i="0" u="none" strike="noStrike" cap="none" normalizeH="0" baseline="0" dirty="0" smtClean="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 name="Rectangle 12"/>
          <p:cNvSpPr/>
          <p:nvPr/>
        </p:nvSpPr>
        <p:spPr bwMode="auto">
          <a:xfrm>
            <a:off x="4415734" y="2776357"/>
            <a:ext cx="216139" cy="231608"/>
          </a:xfrm>
          <a:prstGeom prst="rect">
            <a:avLst/>
          </a:prstGeom>
          <a:noFill/>
          <a:ln w="6350" cap="flat" cmpd="sng" algn="ctr">
            <a:solidFill>
              <a:srgbClr val="FFFF00"/>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39800" rtl="0" eaLnBrk="1" fontAlgn="base" latinLnBrk="0" hangingPunct="1">
              <a:lnSpc>
                <a:spcPct val="100000"/>
              </a:lnSpc>
              <a:spcBef>
                <a:spcPct val="0"/>
              </a:spcBef>
              <a:spcAft>
                <a:spcPct val="0"/>
              </a:spcAft>
              <a:buClrTx/>
              <a:buSzTx/>
              <a:buFontTx/>
              <a:buNone/>
              <a:tabLst/>
            </a:pPr>
            <a:endParaRPr kumimoji="1" lang="en-US" sz="1400" b="0" i="0" u="none" strike="noStrike" cap="none" normalizeH="0" baseline="0" dirty="0" smtClean="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 name="Rectangle 13"/>
          <p:cNvSpPr/>
          <p:nvPr/>
        </p:nvSpPr>
        <p:spPr bwMode="auto">
          <a:xfrm>
            <a:off x="6780657" y="2765471"/>
            <a:ext cx="216139" cy="231608"/>
          </a:xfrm>
          <a:prstGeom prst="rect">
            <a:avLst/>
          </a:prstGeom>
          <a:noFill/>
          <a:ln w="6350" cap="flat" cmpd="sng" algn="ctr">
            <a:solidFill>
              <a:srgbClr val="FFFF00"/>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39800" rtl="0" eaLnBrk="1" fontAlgn="base" latinLnBrk="0" hangingPunct="1">
              <a:lnSpc>
                <a:spcPct val="100000"/>
              </a:lnSpc>
              <a:spcBef>
                <a:spcPct val="0"/>
              </a:spcBef>
              <a:spcAft>
                <a:spcPct val="0"/>
              </a:spcAft>
              <a:buClrTx/>
              <a:buSzTx/>
              <a:buFontTx/>
              <a:buNone/>
              <a:tabLst/>
            </a:pPr>
            <a:endParaRPr kumimoji="1" lang="en-US" sz="1400" b="0" i="0" u="none" strike="noStrike" cap="none" normalizeH="0" baseline="0" dirty="0" smtClean="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5" name="Rectangle 14"/>
          <p:cNvSpPr/>
          <p:nvPr/>
        </p:nvSpPr>
        <p:spPr bwMode="auto">
          <a:xfrm>
            <a:off x="4911033" y="3034893"/>
            <a:ext cx="216139" cy="231608"/>
          </a:xfrm>
          <a:prstGeom prst="rect">
            <a:avLst/>
          </a:prstGeom>
          <a:noFill/>
          <a:ln w="6350" cap="flat" cmpd="sng" algn="ctr">
            <a:solidFill>
              <a:srgbClr val="FFFF00"/>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39800" rtl="0" eaLnBrk="1" fontAlgn="base" latinLnBrk="0" hangingPunct="1">
              <a:lnSpc>
                <a:spcPct val="100000"/>
              </a:lnSpc>
              <a:spcBef>
                <a:spcPct val="0"/>
              </a:spcBef>
              <a:spcAft>
                <a:spcPct val="0"/>
              </a:spcAft>
              <a:buClrTx/>
              <a:buSzTx/>
              <a:buFontTx/>
              <a:buNone/>
              <a:tabLst/>
            </a:pPr>
            <a:endParaRPr kumimoji="1" lang="en-US" sz="1400" b="0" i="0" u="none" strike="noStrike" cap="none" normalizeH="0" baseline="0" dirty="0" smtClean="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6" name="Rectangle 15"/>
          <p:cNvSpPr/>
          <p:nvPr/>
        </p:nvSpPr>
        <p:spPr bwMode="auto">
          <a:xfrm>
            <a:off x="7275954" y="3032171"/>
            <a:ext cx="216139" cy="231608"/>
          </a:xfrm>
          <a:prstGeom prst="rect">
            <a:avLst/>
          </a:prstGeom>
          <a:noFill/>
          <a:ln w="6350" cap="flat" cmpd="sng" algn="ctr">
            <a:solidFill>
              <a:srgbClr val="FFFF00"/>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39800" rtl="0" eaLnBrk="1" fontAlgn="base" latinLnBrk="0" hangingPunct="1">
              <a:lnSpc>
                <a:spcPct val="100000"/>
              </a:lnSpc>
              <a:spcBef>
                <a:spcPct val="0"/>
              </a:spcBef>
              <a:spcAft>
                <a:spcPct val="0"/>
              </a:spcAft>
              <a:buClrTx/>
              <a:buSzTx/>
              <a:buFontTx/>
              <a:buNone/>
              <a:tabLst/>
            </a:pPr>
            <a:endParaRPr kumimoji="1" lang="en-US" sz="1400" b="0" i="0" u="none" strike="noStrike" cap="none" normalizeH="0" baseline="0" dirty="0" smtClean="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7" name="Rectangle 16"/>
          <p:cNvSpPr/>
          <p:nvPr/>
        </p:nvSpPr>
        <p:spPr bwMode="auto">
          <a:xfrm>
            <a:off x="7036471" y="3266212"/>
            <a:ext cx="216139" cy="231608"/>
          </a:xfrm>
          <a:prstGeom prst="rect">
            <a:avLst/>
          </a:prstGeom>
          <a:noFill/>
          <a:ln w="6350" cap="flat" cmpd="sng" algn="ctr">
            <a:solidFill>
              <a:srgbClr val="FFFF00"/>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39800" rtl="0" eaLnBrk="1" fontAlgn="base" latinLnBrk="0" hangingPunct="1">
              <a:lnSpc>
                <a:spcPct val="100000"/>
              </a:lnSpc>
              <a:spcBef>
                <a:spcPct val="0"/>
              </a:spcBef>
              <a:spcAft>
                <a:spcPct val="0"/>
              </a:spcAft>
              <a:buClrTx/>
              <a:buSzTx/>
              <a:buFontTx/>
              <a:buNone/>
              <a:tabLst/>
            </a:pPr>
            <a:endParaRPr kumimoji="1" lang="en-US" sz="1400" b="0" i="0" u="none" strike="noStrike" cap="none" normalizeH="0" baseline="0" dirty="0" smtClean="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8" name="Rectangle 17"/>
          <p:cNvSpPr/>
          <p:nvPr/>
        </p:nvSpPr>
        <p:spPr bwMode="auto">
          <a:xfrm>
            <a:off x="4649777" y="3287984"/>
            <a:ext cx="216139" cy="231608"/>
          </a:xfrm>
          <a:prstGeom prst="rect">
            <a:avLst/>
          </a:prstGeom>
          <a:noFill/>
          <a:ln w="6350" cap="flat" cmpd="sng" algn="ctr">
            <a:solidFill>
              <a:srgbClr val="FFFF00"/>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39800" rtl="0" eaLnBrk="1" fontAlgn="base" latinLnBrk="0" hangingPunct="1">
              <a:lnSpc>
                <a:spcPct val="100000"/>
              </a:lnSpc>
              <a:spcBef>
                <a:spcPct val="0"/>
              </a:spcBef>
              <a:spcAft>
                <a:spcPct val="0"/>
              </a:spcAft>
              <a:buClrTx/>
              <a:buSzTx/>
              <a:buFontTx/>
              <a:buNone/>
              <a:tabLst/>
            </a:pPr>
            <a:endParaRPr kumimoji="1" lang="en-US" sz="1400" b="0" i="0" u="none" strike="noStrike" cap="none" normalizeH="0" baseline="0" dirty="0" smtClean="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9" name="Rectangle 18"/>
          <p:cNvSpPr/>
          <p:nvPr/>
        </p:nvSpPr>
        <p:spPr bwMode="auto">
          <a:xfrm>
            <a:off x="8291048" y="3263490"/>
            <a:ext cx="216139" cy="231608"/>
          </a:xfrm>
          <a:prstGeom prst="rect">
            <a:avLst/>
          </a:prstGeom>
          <a:noFill/>
          <a:ln w="6350" cap="flat" cmpd="sng" algn="ctr">
            <a:solidFill>
              <a:srgbClr val="FFFF00"/>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39800" rtl="0" eaLnBrk="1" fontAlgn="base" latinLnBrk="0" hangingPunct="1">
              <a:lnSpc>
                <a:spcPct val="100000"/>
              </a:lnSpc>
              <a:spcBef>
                <a:spcPct val="0"/>
              </a:spcBef>
              <a:spcAft>
                <a:spcPct val="0"/>
              </a:spcAft>
              <a:buClrTx/>
              <a:buSzTx/>
              <a:buFontTx/>
              <a:buNone/>
              <a:tabLst/>
            </a:pPr>
            <a:endParaRPr kumimoji="1" lang="en-US" sz="1400" b="0" i="0" u="none" strike="noStrike" cap="none" normalizeH="0" baseline="0" dirty="0" smtClean="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0" name="Rectangle 19"/>
          <p:cNvSpPr/>
          <p:nvPr/>
        </p:nvSpPr>
        <p:spPr bwMode="auto">
          <a:xfrm>
            <a:off x="5928843" y="3285261"/>
            <a:ext cx="216139" cy="231608"/>
          </a:xfrm>
          <a:prstGeom prst="rect">
            <a:avLst/>
          </a:prstGeom>
          <a:noFill/>
          <a:ln w="6350" cap="flat" cmpd="sng" algn="ctr">
            <a:solidFill>
              <a:srgbClr val="FFFF00"/>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39800" rtl="0" eaLnBrk="1" fontAlgn="base" latinLnBrk="0" hangingPunct="1">
              <a:lnSpc>
                <a:spcPct val="100000"/>
              </a:lnSpc>
              <a:spcBef>
                <a:spcPct val="0"/>
              </a:spcBef>
              <a:spcAft>
                <a:spcPct val="0"/>
              </a:spcAft>
              <a:buClrTx/>
              <a:buSzTx/>
              <a:buFontTx/>
              <a:buNone/>
              <a:tabLst/>
            </a:pPr>
            <a:endParaRPr kumimoji="1" lang="en-US" sz="1400" b="0" i="0" u="none" strike="noStrike" cap="none" normalizeH="0" baseline="0" dirty="0" smtClean="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1" name="Rectangle 20"/>
          <p:cNvSpPr/>
          <p:nvPr/>
        </p:nvSpPr>
        <p:spPr bwMode="auto">
          <a:xfrm>
            <a:off x="7275954" y="3522022"/>
            <a:ext cx="216139" cy="231608"/>
          </a:xfrm>
          <a:prstGeom prst="rect">
            <a:avLst/>
          </a:prstGeom>
          <a:noFill/>
          <a:ln w="6350" cap="flat" cmpd="sng" algn="ctr">
            <a:solidFill>
              <a:srgbClr val="FFFF00"/>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39800" rtl="0" eaLnBrk="1" fontAlgn="base" latinLnBrk="0" hangingPunct="1">
              <a:lnSpc>
                <a:spcPct val="100000"/>
              </a:lnSpc>
              <a:spcBef>
                <a:spcPct val="0"/>
              </a:spcBef>
              <a:spcAft>
                <a:spcPct val="0"/>
              </a:spcAft>
              <a:buClrTx/>
              <a:buSzTx/>
              <a:buFontTx/>
              <a:buNone/>
              <a:tabLst/>
            </a:pPr>
            <a:endParaRPr kumimoji="1" lang="en-US" sz="1400" b="0" i="0" u="none" strike="noStrike" cap="none" normalizeH="0" baseline="0" dirty="0" smtClean="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2" name="Rectangle 21"/>
          <p:cNvSpPr/>
          <p:nvPr/>
        </p:nvSpPr>
        <p:spPr bwMode="auto">
          <a:xfrm>
            <a:off x="4905588" y="3527465"/>
            <a:ext cx="216139" cy="231608"/>
          </a:xfrm>
          <a:prstGeom prst="rect">
            <a:avLst/>
          </a:prstGeom>
          <a:noFill/>
          <a:ln w="6350" cap="flat" cmpd="sng" algn="ctr">
            <a:solidFill>
              <a:srgbClr val="FFFF00"/>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39800" rtl="0" eaLnBrk="1" fontAlgn="base" latinLnBrk="0" hangingPunct="1">
              <a:lnSpc>
                <a:spcPct val="100000"/>
              </a:lnSpc>
              <a:spcBef>
                <a:spcPct val="0"/>
              </a:spcBef>
              <a:spcAft>
                <a:spcPct val="0"/>
              </a:spcAft>
              <a:buClrTx/>
              <a:buSzTx/>
              <a:buFontTx/>
              <a:buNone/>
              <a:tabLst/>
            </a:pPr>
            <a:endParaRPr kumimoji="1" lang="en-US" sz="1400" b="0" i="0" u="none" strike="noStrike" cap="none" normalizeH="0" baseline="0" dirty="0" smtClean="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3" name="Rectangle 22"/>
          <p:cNvSpPr/>
          <p:nvPr/>
        </p:nvSpPr>
        <p:spPr bwMode="auto">
          <a:xfrm>
            <a:off x="6162887" y="3535633"/>
            <a:ext cx="216139" cy="231608"/>
          </a:xfrm>
          <a:prstGeom prst="rect">
            <a:avLst/>
          </a:prstGeom>
          <a:noFill/>
          <a:ln w="6350" cap="flat" cmpd="sng" algn="ctr">
            <a:solidFill>
              <a:srgbClr val="FFFF00"/>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39800" rtl="0" eaLnBrk="1" fontAlgn="base" latinLnBrk="0" hangingPunct="1">
              <a:lnSpc>
                <a:spcPct val="100000"/>
              </a:lnSpc>
              <a:spcBef>
                <a:spcPct val="0"/>
              </a:spcBef>
              <a:spcAft>
                <a:spcPct val="0"/>
              </a:spcAft>
              <a:buClrTx/>
              <a:buSzTx/>
              <a:buFontTx/>
              <a:buNone/>
              <a:tabLst/>
            </a:pPr>
            <a:endParaRPr kumimoji="1" lang="en-US" sz="1400" b="0" i="0" u="none" strike="noStrike" cap="none" normalizeH="0" baseline="0" dirty="0" smtClean="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4" name="Rectangle 23"/>
          <p:cNvSpPr/>
          <p:nvPr/>
        </p:nvSpPr>
        <p:spPr bwMode="auto">
          <a:xfrm>
            <a:off x="5915240" y="3541075"/>
            <a:ext cx="216139" cy="231608"/>
          </a:xfrm>
          <a:prstGeom prst="rect">
            <a:avLst/>
          </a:prstGeom>
          <a:noFill/>
          <a:ln w="6350" cap="flat" cmpd="sng" algn="ctr">
            <a:solidFill>
              <a:srgbClr val="FFFF00"/>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39800" rtl="0" eaLnBrk="1" fontAlgn="base" latinLnBrk="0" hangingPunct="1">
              <a:lnSpc>
                <a:spcPct val="100000"/>
              </a:lnSpc>
              <a:spcBef>
                <a:spcPct val="0"/>
              </a:spcBef>
              <a:spcAft>
                <a:spcPct val="0"/>
              </a:spcAft>
              <a:buClrTx/>
              <a:buSzTx/>
              <a:buFontTx/>
              <a:buNone/>
              <a:tabLst/>
            </a:pPr>
            <a:endParaRPr kumimoji="1" lang="en-US" sz="1400" b="0" i="0" u="none" strike="noStrike" cap="none" normalizeH="0" baseline="0" dirty="0" smtClean="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5" name="Rectangle 24"/>
          <p:cNvSpPr/>
          <p:nvPr/>
        </p:nvSpPr>
        <p:spPr bwMode="auto">
          <a:xfrm>
            <a:off x="5662146" y="3549241"/>
            <a:ext cx="216139" cy="231608"/>
          </a:xfrm>
          <a:prstGeom prst="rect">
            <a:avLst/>
          </a:prstGeom>
          <a:noFill/>
          <a:ln w="6350" cap="flat" cmpd="sng" algn="ctr">
            <a:solidFill>
              <a:srgbClr val="FFFF00"/>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39800" rtl="0" eaLnBrk="1" fontAlgn="base" latinLnBrk="0" hangingPunct="1">
              <a:lnSpc>
                <a:spcPct val="100000"/>
              </a:lnSpc>
              <a:spcBef>
                <a:spcPct val="0"/>
              </a:spcBef>
              <a:spcAft>
                <a:spcPct val="0"/>
              </a:spcAft>
              <a:buClrTx/>
              <a:buSzTx/>
              <a:buFontTx/>
              <a:buNone/>
              <a:tabLst/>
            </a:pPr>
            <a:endParaRPr kumimoji="1" lang="en-US" sz="1400" b="0" i="0" u="none" strike="noStrike" cap="none" normalizeH="0" baseline="0" dirty="0" smtClean="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6" name="Rectangle 25"/>
          <p:cNvSpPr/>
          <p:nvPr/>
        </p:nvSpPr>
        <p:spPr bwMode="auto">
          <a:xfrm>
            <a:off x="5403611" y="3551961"/>
            <a:ext cx="216139" cy="231608"/>
          </a:xfrm>
          <a:prstGeom prst="rect">
            <a:avLst/>
          </a:prstGeom>
          <a:noFill/>
          <a:ln w="6350" cap="flat" cmpd="sng" algn="ctr">
            <a:solidFill>
              <a:srgbClr val="FFFF00"/>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39800" rtl="0" eaLnBrk="1" fontAlgn="base" latinLnBrk="0" hangingPunct="1">
              <a:lnSpc>
                <a:spcPct val="100000"/>
              </a:lnSpc>
              <a:spcBef>
                <a:spcPct val="0"/>
              </a:spcBef>
              <a:spcAft>
                <a:spcPct val="0"/>
              </a:spcAft>
              <a:buClrTx/>
              <a:buSzTx/>
              <a:buFontTx/>
              <a:buNone/>
              <a:tabLst/>
            </a:pPr>
            <a:endParaRPr kumimoji="1" lang="en-US" sz="1400" b="0" i="0" u="none" strike="noStrike" cap="none" normalizeH="0" baseline="0" dirty="0" smtClean="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7" name="Rectangle 26"/>
          <p:cNvSpPr/>
          <p:nvPr/>
        </p:nvSpPr>
        <p:spPr bwMode="auto">
          <a:xfrm>
            <a:off x="8544140" y="3532911"/>
            <a:ext cx="216139" cy="231608"/>
          </a:xfrm>
          <a:prstGeom prst="rect">
            <a:avLst/>
          </a:prstGeom>
          <a:noFill/>
          <a:ln w="6350" cap="flat" cmpd="sng" algn="ctr">
            <a:solidFill>
              <a:srgbClr val="FFFF00"/>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39800" rtl="0" eaLnBrk="1" fontAlgn="base" latinLnBrk="0" hangingPunct="1">
              <a:lnSpc>
                <a:spcPct val="100000"/>
              </a:lnSpc>
              <a:spcBef>
                <a:spcPct val="0"/>
              </a:spcBef>
              <a:spcAft>
                <a:spcPct val="0"/>
              </a:spcAft>
              <a:buClrTx/>
              <a:buSzTx/>
              <a:buFontTx/>
              <a:buNone/>
              <a:tabLst/>
            </a:pPr>
            <a:endParaRPr kumimoji="1" lang="en-US" sz="1400" b="0" i="0" u="none" strike="noStrike" cap="none" normalizeH="0" baseline="0" dirty="0" smtClean="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8" name="Rectangle 27"/>
          <p:cNvSpPr/>
          <p:nvPr/>
        </p:nvSpPr>
        <p:spPr bwMode="auto">
          <a:xfrm>
            <a:off x="8296493" y="3538353"/>
            <a:ext cx="216139" cy="231608"/>
          </a:xfrm>
          <a:prstGeom prst="rect">
            <a:avLst/>
          </a:prstGeom>
          <a:noFill/>
          <a:ln w="6350" cap="flat" cmpd="sng" algn="ctr">
            <a:solidFill>
              <a:srgbClr val="FFFF00"/>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39800" rtl="0" eaLnBrk="1" fontAlgn="base" latinLnBrk="0" hangingPunct="1">
              <a:lnSpc>
                <a:spcPct val="100000"/>
              </a:lnSpc>
              <a:spcBef>
                <a:spcPct val="0"/>
              </a:spcBef>
              <a:spcAft>
                <a:spcPct val="0"/>
              </a:spcAft>
              <a:buClrTx/>
              <a:buSzTx/>
              <a:buFontTx/>
              <a:buNone/>
              <a:tabLst/>
            </a:pPr>
            <a:endParaRPr kumimoji="1" lang="en-US" sz="1400" b="0" i="0" u="none" strike="noStrike" cap="none" normalizeH="0" baseline="0" dirty="0" smtClean="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9" name="Rectangle 28"/>
          <p:cNvSpPr/>
          <p:nvPr/>
        </p:nvSpPr>
        <p:spPr bwMode="auto">
          <a:xfrm>
            <a:off x="8043399" y="3546519"/>
            <a:ext cx="216139" cy="231608"/>
          </a:xfrm>
          <a:prstGeom prst="rect">
            <a:avLst/>
          </a:prstGeom>
          <a:noFill/>
          <a:ln w="6350" cap="flat" cmpd="sng" algn="ctr">
            <a:solidFill>
              <a:srgbClr val="FFFF00"/>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39800" rtl="0" eaLnBrk="1" fontAlgn="base" latinLnBrk="0" hangingPunct="1">
              <a:lnSpc>
                <a:spcPct val="100000"/>
              </a:lnSpc>
              <a:spcBef>
                <a:spcPct val="0"/>
              </a:spcBef>
              <a:spcAft>
                <a:spcPct val="0"/>
              </a:spcAft>
              <a:buClrTx/>
              <a:buSzTx/>
              <a:buFontTx/>
              <a:buNone/>
              <a:tabLst/>
            </a:pPr>
            <a:endParaRPr kumimoji="1" lang="en-US" sz="1400" b="0" i="0" u="none" strike="noStrike" cap="none" normalizeH="0" baseline="0" dirty="0" smtClean="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0" name="Rectangle 29"/>
          <p:cNvSpPr/>
          <p:nvPr/>
        </p:nvSpPr>
        <p:spPr bwMode="auto">
          <a:xfrm>
            <a:off x="7784864" y="3549239"/>
            <a:ext cx="216139" cy="231608"/>
          </a:xfrm>
          <a:prstGeom prst="rect">
            <a:avLst/>
          </a:prstGeom>
          <a:noFill/>
          <a:ln w="6350" cap="flat" cmpd="sng" algn="ctr">
            <a:solidFill>
              <a:srgbClr val="FFFF00"/>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39800" rtl="0" eaLnBrk="1" fontAlgn="base" latinLnBrk="0" hangingPunct="1">
              <a:lnSpc>
                <a:spcPct val="100000"/>
              </a:lnSpc>
              <a:spcBef>
                <a:spcPct val="0"/>
              </a:spcBef>
              <a:spcAft>
                <a:spcPct val="0"/>
              </a:spcAft>
              <a:buClrTx/>
              <a:buSzTx/>
              <a:buFontTx/>
              <a:buNone/>
              <a:tabLst/>
            </a:pPr>
            <a:endParaRPr kumimoji="1" lang="en-US" sz="1400" b="0" i="0" u="none" strike="noStrike" cap="none" normalizeH="0" baseline="0" dirty="0" smtClean="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1" name="Rectangle 30"/>
          <p:cNvSpPr/>
          <p:nvPr/>
        </p:nvSpPr>
        <p:spPr bwMode="auto">
          <a:xfrm>
            <a:off x="7025579" y="4030932"/>
            <a:ext cx="216139" cy="231608"/>
          </a:xfrm>
          <a:prstGeom prst="rect">
            <a:avLst/>
          </a:prstGeom>
          <a:noFill/>
          <a:ln w="6350" cap="flat" cmpd="sng" algn="ctr">
            <a:solidFill>
              <a:srgbClr val="FFFF00"/>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39800" rtl="0" eaLnBrk="1" fontAlgn="base" latinLnBrk="0" hangingPunct="1">
              <a:lnSpc>
                <a:spcPct val="100000"/>
              </a:lnSpc>
              <a:spcBef>
                <a:spcPct val="0"/>
              </a:spcBef>
              <a:spcAft>
                <a:spcPct val="0"/>
              </a:spcAft>
              <a:buClrTx/>
              <a:buSzTx/>
              <a:buFontTx/>
              <a:buNone/>
              <a:tabLst/>
            </a:pPr>
            <a:endParaRPr kumimoji="1" lang="en-US" sz="1400" b="0" i="0" u="none" strike="noStrike" cap="none" normalizeH="0" baseline="0" dirty="0" smtClean="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2" name="Rectangle 31"/>
          <p:cNvSpPr/>
          <p:nvPr/>
        </p:nvSpPr>
        <p:spPr bwMode="auto">
          <a:xfrm>
            <a:off x="6777932" y="4036374"/>
            <a:ext cx="216139" cy="231608"/>
          </a:xfrm>
          <a:prstGeom prst="rect">
            <a:avLst/>
          </a:prstGeom>
          <a:noFill/>
          <a:ln w="6350" cap="flat" cmpd="sng" algn="ctr">
            <a:solidFill>
              <a:srgbClr val="FFFF00"/>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39800" rtl="0" eaLnBrk="1" fontAlgn="base" latinLnBrk="0" hangingPunct="1">
              <a:lnSpc>
                <a:spcPct val="100000"/>
              </a:lnSpc>
              <a:spcBef>
                <a:spcPct val="0"/>
              </a:spcBef>
              <a:spcAft>
                <a:spcPct val="0"/>
              </a:spcAft>
              <a:buClrTx/>
              <a:buSzTx/>
              <a:buFontTx/>
              <a:buNone/>
              <a:tabLst/>
            </a:pPr>
            <a:endParaRPr kumimoji="1" lang="en-US" sz="1400" b="0" i="0" u="none" strike="noStrike" cap="none" normalizeH="0" baseline="0" dirty="0" smtClean="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3" name="Rectangle 32"/>
          <p:cNvSpPr/>
          <p:nvPr/>
        </p:nvSpPr>
        <p:spPr bwMode="auto">
          <a:xfrm>
            <a:off x="4671547" y="4044540"/>
            <a:ext cx="216139" cy="231608"/>
          </a:xfrm>
          <a:prstGeom prst="rect">
            <a:avLst/>
          </a:prstGeom>
          <a:noFill/>
          <a:ln w="6350" cap="flat" cmpd="sng" algn="ctr">
            <a:solidFill>
              <a:srgbClr val="FFFF00"/>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39800" rtl="0" eaLnBrk="1" fontAlgn="base" latinLnBrk="0" hangingPunct="1">
              <a:lnSpc>
                <a:spcPct val="100000"/>
              </a:lnSpc>
              <a:spcBef>
                <a:spcPct val="0"/>
              </a:spcBef>
              <a:spcAft>
                <a:spcPct val="0"/>
              </a:spcAft>
              <a:buClrTx/>
              <a:buSzTx/>
              <a:buFontTx/>
              <a:buNone/>
              <a:tabLst/>
            </a:pPr>
            <a:endParaRPr kumimoji="1" lang="en-US" sz="1400" b="0" i="0" u="none" strike="noStrike" cap="none" normalizeH="0" baseline="0" dirty="0" smtClean="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4" name="Rectangle 33"/>
          <p:cNvSpPr/>
          <p:nvPr/>
        </p:nvSpPr>
        <p:spPr bwMode="auto">
          <a:xfrm>
            <a:off x="4413012" y="4047260"/>
            <a:ext cx="216139" cy="231608"/>
          </a:xfrm>
          <a:prstGeom prst="rect">
            <a:avLst/>
          </a:prstGeom>
          <a:noFill/>
          <a:ln w="6350" cap="flat" cmpd="sng" algn="ctr">
            <a:solidFill>
              <a:srgbClr val="FFFF00"/>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39800" rtl="0" eaLnBrk="1" fontAlgn="base" latinLnBrk="0" hangingPunct="1">
              <a:lnSpc>
                <a:spcPct val="100000"/>
              </a:lnSpc>
              <a:spcBef>
                <a:spcPct val="0"/>
              </a:spcBef>
              <a:spcAft>
                <a:spcPct val="0"/>
              </a:spcAft>
              <a:buClrTx/>
              <a:buSzTx/>
              <a:buFontTx/>
              <a:buNone/>
              <a:tabLst/>
            </a:pPr>
            <a:endParaRPr kumimoji="1" lang="en-US" sz="1400" b="0" i="0" u="none" strike="noStrike" cap="none" normalizeH="0" baseline="0" dirty="0" smtClean="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5" name="Rectangle 34"/>
          <p:cNvSpPr/>
          <p:nvPr/>
        </p:nvSpPr>
        <p:spPr bwMode="auto">
          <a:xfrm>
            <a:off x="4418447" y="3775117"/>
            <a:ext cx="216139" cy="231608"/>
          </a:xfrm>
          <a:prstGeom prst="rect">
            <a:avLst/>
          </a:prstGeom>
          <a:noFill/>
          <a:ln w="6350" cap="flat" cmpd="sng" algn="ctr">
            <a:solidFill>
              <a:srgbClr val="FFFF00"/>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39800" rtl="0" eaLnBrk="1" fontAlgn="base" latinLnBrk="0" hangingPunct="1">
              <a:lnSpc>
                <a:spcPct val="100000"/>
              </a:lnSpc>
              <a:spcBef>
                <a:spcPct val="0"/>
              </a:spcBef>
              <a:spcAft>
                <a:spcPct val="0"/>
              </a:spcAft>
              <a:buClrTx/>
              <a:buSzTx/>
              <a:buFontTx/>
              <a:buNone/>
              <a:tabLst/>
            </a:pPr>
            <a:endParaRPr kumimoji="1" lang="en-US" sz="1400" b="0" i="0" u="none" strike="noStrike" cap="none" normalizeH="0" baseline="0" dirty="0" smtClean="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6" name="Rectangle 35"/>
          <p:cNvSpPr/>
          <p:nvPr/>
        </p:nvSpPr>
        <p:spPr bwMode="auto">
          <a:xfrm>
            <a:off x="6775208" y="3780559"/>
            <a:ext cx="216139" cy="231608"/>
          </a:xfrm>
          <a:prstGeom prst="rect">
            <a:avLst/>
          </a:prstGeom>
          <a:noFill/>
          <a:ln w="6350" cap="flat" cmpd="sng" algn="ctr">
            <a:solidFill>
              <a:srgbClr val="FFFF00"/>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39800" rtl="0" eaLnBrk="1" fontAlgn="base" latinLnBrk="0" hangingPunct="1">
              <a:lnSpc>
                <a:spcPct val="100000"/>
              </a:lnSpc>
              <a:spcBef>
                <a:spcPct val="0"/>
              </a:spcBef>
              <a:spcAft>
                <a:spcPct val="0"/>
              </a:spcAft>
              <a:buClrTx/>
              <a:buSzTx/>
              <a:buFontTx/>
              <a:buNone/>
              <a:tabLst/>
            </a:pPr>
            <a:endParaRPr kumimoji="1" lang="en-US" sz="1400" b="0" i="0" u="none" strike="noStrike" cap="none" normalizeH="0" baseline="0" dirty="0" smtClean="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7" name="Rectangle 36"/>
          <p:cNvSpPr/>
          <p:nvPr/>
        </p:nvSpPr>
        <p:spPr bwMode="auto">
          <a:xfrm>
            <a:off x="8018901" y="4297633"/>
            <a:ext cx="216139" cy="231608"/>
          </a:xfrm>
          <a:prstGeom prst="rect">
            <a:avLst/>
          </a:prstGeom>
          <a:noFill/>
          <a:ln w="6350" cap="flat" cmpd="sng" algn="ctr">
            <a:solidFill>
              <a:srgbClr val="FFFF00"/>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39800" rtl="0" eaLnBrk="1" fontAlgn="base" latinLnBrk="0" hangingPunct="1">
              <a:lnSpc>
                <a:spcPct val="100000"/>
              </a:lnSpc>
              <a:spcBef>
                <a:spcPct val="0"/>
              </a:spcBef>
              <a:spcAft>
                <a:spcPct val="0"/>
              </a:spcAft>
              <a:buClrTx/>
              <a:buSzTx/>
              <a:buFontTx/>
              <a:buNone/>
              <a:tabLst/>
            </a:pPr>
            <a:endParaRPr kumimoji="1" lang="en-US" sz="1400" b="0" i="0" u="none" strike="noStrike" cap="none" normalizeH="0" baseline="0" dirty="0" smtClean="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8" name="Rectangle 37"/>
          <p:cNvSpPr/>
          <p:nvPr/>
        </p:nvSpPr>
        <p:spPr bwMode="auto">
          <a:xfrm>
            <a:off x="7534490" y="4303075"/>
            <a:ext cx="216139" cy="231608"/>
          </a:xfrm>
          <a:prstGeom prst="rect">
            <a:avLst/>
          </a:prstGeom>
          <a:noFill/>
          <a:ln w="6350" cap="flat" cmpd="sng" algn="ctr">
            <a:solidFill>
              <a:srgbClr val="FFFF00"/>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39800" rtl="0" eaLnBrk="1" fontAlgn="base" latinLnBrk="0" hangingPunct="1">
              <a:lnSpc>
                <a:spcPct val="100000"/>
              </a:lnSpc>
              <a:spcBef>
                <a:spcPct val="0"/>
              </a:spcBef>
              <a:spcAft>
                <a:spcPct val="0"/>
              </a:spcAft>
              <a:buClrTx/>
              <a:buSzTx/>
              <a:buFontTx/>
              <a:buNone/>
              <a:tabLst/>
            </a:pPr>
            <a:endParaRPr kumimoji="1" lang="en-US" sz="1400" b="0" i="0" u="none" strike="noStrike" cap="none" normalizeH="0" baseline="0" dirty="0" smtClean="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9" name="Rectangle 38"/>
          <p:cNvSpPr/>
          <p:nvPr/>
        </p:nvSpPr>
        <p:spPr bwMode="auto">
          <a:xfrm>
            <a:off x="5648532" y="4319404"/>
            <a:ext cx="216139" cy="231608"/>
          </a:xfrm>
          <a:prstGeom prst="rect">
            <a:avLst/>
          </a:prstGeom>
          <a:noFill/>
          <a:ln w="6350" cap="flat" cmpd="sng" algn="ctr">
            <a:solidFill>
              <a:srgbClr val="FFFF00"/>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39800" rtl="0" eaLnBrk="1" fontAlgn="base" latinLnBrk="0" hangingPunct="1">
              <a:lnSpc>
                <a:spcPct val="100000"/>
              </a:lnSpc>
              <a:spcBef>
                <a:spcPct val="0"/>
              </a:spcBef>
              <a:spcAft>
                <a:spcPct val="0"/>
              </a:spcAft>
              <a:buClrTx/>
              <a:buSzTx/>
              <a:buFontTx/>
              <a:buNone/>
              <a:tabLst/>
            </a:pPr>
            <a:endParaRPr kumimoji="1" lang="en-US" sz="1400" b="0" i="0" u="none" strike="noStrike" cap="none" normalizeH="0" baseline="0" dirty="0" smtClean="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0" name="Rectangle 39"/>
          <p:cNvSpPr/>
          <p:nvPr/>
        </p:nvSpPr>
        <p:spPr bwMode="auto">
          <a:xfrm>
            <a:off x="5139629" y="4324846"/>
            <a:ext cx="216139" cy="231608"/>
          </a:xfrm>
          <a:prstGeom prst="rect">
            <a:avLst/>
          </a:prstGeom>
          <a:noFill/>
          <a:ln w="6350" cap="flat" cmpd="sng" algn="ctr">
            <a:solidFill>
              <a:srgbClr val="FFFF00"/>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39800" rtl="0" eaLnBrk="1" fontAlgn="base" latinLnBrk="0" hangingPunct="1">
              <a:lnSpc>
                <a:spcPct val="100000"/>
              </a:lnSpc>
              <a:spcBef>
                <a:spcPct val="0"/>
              </a:spcBef>
              <a:spcAft>
                <a:spcPct val="0"/>
              </a:spcAft>
              <a:buClrTx/>
              <a:buSzTx/>
              <a:buFontTx/>
              <a:buNone/>
              <a:tabLst/>
            </a:pPr>
            <a:endParaRPr kumimoji="1" lang="en-US" sz="1400" b="0" i="0" u="none" strike="noStrike" cap="none" normalizeH="0" baseline="0" dirty="0" smtClean="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1" name="Rectangle 40"/>
          <p:cNvSpPr/>
          <p:nvPr/>
        </p:nvSpPr>
        <p:spPr bwMode="auto">
          <a:xfrm>
            <a:off x="4902862" y="5067796"/>
            <a:ext cx="216139" cy="231608"/>
          </a:xfrm>
          <a:prstGeom prst="rect">
            <a:avLst/>
          </a:prstGeom>
          <a:noFill/>
          <a:ln w="6350" cap="flat" cmpd="sng" algn="ctr">
            <a:solidFill>
              <a:srgbClr val="FFFF00"/>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39800" rtl="0" eaLnBrk="1" fontAlgn="base" latinLnBrk="0" hangingPunct="1">
              <a:lnSpc>
                <a:spcPct val="100000"/>
              </a:lnSpc>
              <a:spcBef>
                <a:spcPct val="0"/>
              </a:spcBef>
              <a:spcAft>
                <a:spcPct val="0"/>
              </a:spcAft>
              <a:buClrTx/>
              <a:buSzTx/>
              <a:buFontTx/>
              <a:buNone/>
              <a:tabLst/>
            </a:pPr>
            <a:endParaRPr kumimoji="1" lang="en-US" sz="1400" b="0" i="0" u="none" strike="noStrike" cap="none" normalizeH="0" baseline="0" dirty="0" smtClean="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2" name="Rectangle 41"/>
          <p:cNvSpPr/>
          <p:nvPr/>
        </p:nvSpPr>
        <p:spPr bwMode="auto">
          <a:xfrm>
            <a:off x="7292276" y="5065074"/>
            <a:ext cx="216139" cy="231608"/>
          </a:xfrm>
          <a:prstGeom prst="rect">
            <a:avLst/>
          </a:prstGeom>
          <a:noFill/>
          <a:ln w="6350" cap="flat" cmpd="sng" algn="ctr">
            <a:solidFill>
              <a:srgbClr val="FFFF00"/>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39800" rtl="0" eaLnBrk="1" fontAlgn="base" latinLnBrk="0" hangingPunct="1">
              <a:lnSpc>
                <a:spcPct val="100000"/>
              </a:lnSpc>
              <a:spcBef>
                <a:spcPct val="0"/>
              </a:spcBef>
              <a:spcAft>
                <a:spcPct val="0"/>
              </a:spcAft>
              <a:buClrTx/>
              <a:buSzTx/>
              <a:buFontTx/>
              <a:buNone/>
              <a:tabLst/>
            </a:pPr>
            <a:endParaRPr kumimoji="1" lang="en-US" sz="1400" b="0" i="0" u="none" strike="noStrike" cap="none" normalizeH="0" baseline="0" dirty="0" smtClean="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3" name="Rectangle 42"/>
          <p:cNvSpPr/>
          <p:nvPr/>
        </p:nvSpPr>
        <p:spPr bwMode="auto">
          <a:xfrm>
            <a:off x="5128740" y="4811984"/>
            <a:ext cx="216139" cy="231608"/>
          </a:xfrm>
          <a:prstGeom prst="rect">
            <a:avLst/>
          </a:prstGeom>
          <a:noFill/>
          <a:ln w="6350" cap="flat" cmpd="sng" algn="ctr">
            <a:solidFill>
              <a:srgbClr val="FFFF00"/>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39800" rtl="0" eaLnBrk="1" fontAlgn="base" latinLnBrk="0" hangingPunct="1">
              <a:lnSpc>
                <a:spcPct val="100000"/>
              </a:lnSpc>
              <a:spcBef>
                <a:spcPct val="0"/>
              </a:spcBef>
              <a:spcAft>
                <a:spcPct val="0"/>
              </a:spcAft>
              <a:buClrTx/>
              <a:buSzTx/>
              <a:buFontTx/>
              <a:buNone/>
              <a:tabLst/>
            </a:pPr>
            <a:endParaRPr kumimoji="1" lang="en-US" sz="1400" b="0" i="0" u="none" strike="noStrike" cap="none" normalizeH="0" baseline="0" dirty="0" smtClean="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4" name="Rectangle 43"/>
          <p:cNvSpPr/>
          <p:nvPr/>
        </p:nvSpPr>
        <p:spPr bwMode="auto">
          <a:xfrm>
            <a:off x="7542649" y="4809262"/>
            <a:ext cx="216139" cy="231608"/>
          </a:xfrm>
          <a:prstGeom prst="rect">
            <a:avLst/>
          </a:prstGeom>
          <a:noFill/>
          <a:ln w="6350" cap="flat" cmpd="sng" algn="ctr">
            <a:solidFill>
              <a:srgbClr val="FFFF00"/>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39800" rtl="0" eaLnBrk="1" fontAlgn="base" latinLnBrk="0" hangingPunct="1">
              <a:lnSpc>
                <a:spcPct val="100000"/>
              </a:lnSpc>
              <a:spcBef>
                <a:spcPct val="0"/>
              </a:spcBef>
              <a:spcAft>
                <a:spcPct val="0"/>
              </a:spcAft>
              <a:buClrTx/>
              <a:buSzTx/>
              <a:buFontTx/>
              <a:buNone/>
              <a:tabLst/>
            </a:pPr>
            <a:endParaRPr kumimoji="1" lang="en-US" sz="1400" b="0" i="0" u="none" strike="noStrike" cap="none" normalizeH="0" baseline="0" dirty="0" smtClean="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5" name="Rectangle 44"/>
          <p:cNvSpPr/>
          <p:nvPr/>
        </p:nvSpPr>
        <p:spPr bwMode="auto">
          <a:xfrm>
            <a:off x="8274711" y="4806541"/>
            <a:ext cx="216139" cy="231608"/>
          </a:xfrm>
          <a:prstGeom prst="rect">
            <a:avLst/>
          </a:prstGeom>
          <a:noFill/>
          <a:ln w="6350" cap="flat" cmpd="sng" algn="ctr">
            <a:solidFill>
              <a:srgbClr val="FFFF00"/>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39800" rtl="0" eaLnBrk="1" fontAlgn="base" latinLnBrk="0" hangingPunct="1">
              <a:lnSpc>
                <a:spcPct val="100000"/>
              </a:lnSpc>
              <a:spcBef>
                <a:spcPct val="0"/>
              </a:spcBef>
              <a:spcAft>
                <a:spcPct val="0"/>
              </a:spcAft>
              <a:buClrTx/>
              <a:buSzTx/>
              <a:buFontTx/>
              <a:buNone/>
              <a:tabLst/>
            </a:pPr>
            <a:endParaRPr kumimoji="1" lang="en-US" sz="1400" b="0" i="0" u="none" strike="noStrike" cap="none" normalizeH="0" baseline="0" dirty="0" smtClean="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6" name="Rectangle 45"/>
          <p:cNvSpPr/>
          <p:nvPr/>
        </p:nvSpPr>
        <p:spPr bwMode="auto">
          <a:xfrm>
            <a:off x="5920673" y="4803820"/>
            <a:ext cx="216139" cy="231608"/>
          </a:xfrm>
          <a:prstGeom prst="rect">
            <a:avLst/>
          </a:prstGeom>
          <a:noFill/>
          <a:ln w="6350" cap="flat" cmpd="sng" algn="ctr">
            <a:solidFill>
              <a:srgbClr val="FFFF00"/>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39800" rtl="0" eaLnBrk="1" fontAlgn="base" latinLnBrk="0" hangingPunct="1">
              <a:lnSpc>
                <a:spcPct val="100000"/>
              </a:lnSpc>
              <a:spcBef>
                <a:spcPct val="0"/>
              </a:spcBef>
              <a:spcAft>
                <a:spcPct val="0"/>
              </a:spcAft>
              <a:buClrTx/>
              <a:buSzTx/>
              <a:buFontTx/>
              <a:buNone/>
              <a:tabLst/>
            </a:pPr>
            <a:endParaRPr kumimoji="1" lang="en-US" sz="1400" b="0" i="0" u="none" strike="noStrike" cap="none" normalizeH="0" baseline="0" dirty="0" smtClean="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1890946687"/>
      </p:ext>
    </p:extLst>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a:extLst>
              <a:ext uri="{FF2B5EF4-FFF2-40B4-BE49-F238E27FC236}">
                <a16:creationId xmlns="" xmlns:a16="http://schemas.microsoft.com/office/drawing/2014/main" id="{DFB3264D-7094-4F27-9054-E41D365E2D10}"/>
              </a:ext>
            </a:extLst>
          </p:cNvPr>
          <p:cNvSpPr>
            <a:spLocks noChangeArrowheads="1"/>
          </p:cNvSpPr>
          <p:nvPr/>
        </p:nvSpPr>
        <p:spPr bwMode="auto">
          <a:xfrm>
            <a:off x="1041724" y="109097"/>
            <a:ext cx="8024813" cy="45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spAutoFit/>
          </a:bodyPr>
          <a:lstStyle>
            <a:lvl1pPr>
              <a:defRPr sz="2400">
                <a:solidFill>
                  <a:schemeClr val="tx1"/>
                </a:solidFill>
                <a:latin typeface="Arial" panose="020B0604020202020204" pitchFamily="34" charset="0"/>
                <a:ea typeface="ＭＳ Ｐゴシック" panose="020B0600070205080204" pitchFamily="50" charset="-128"/>
              </a:defRPr>
            </a:lvl1pPr>
            <a:lvl2pPr marL="742950" indent="-285750">
              <a:defRPr sz="2400">
                <a:solidFill>
                  <a:schemeClr val="tx1"/>
                </a:solidFill>
                <a:latin typeface="Arial" panose="020B0604020202020204" pitchFamily="34" charset="0"/>
                <a:ea typeface="ＭＳ Ｐゴシック" panose="020B0600070205080204" pitchFamily="50" charset="-128"/>
              </a:defRPr>
            </a:lvl2pPr>
            <a:lvl3pPr marL="1143000" indent="-228600">
              <a:defRPr sz="2400">
                <a:solidFill>
                  <a:schemeClr val="tx1"/>
                </a:solidFill>
                <a:latin typeface="Arial" panose="020B0604020202020204" pitchFamily="34" charset="0"/>
                <a:ea typeface="ＭＳ Ｐゴシック" panose="020B0600070205080204" pitchFamily="50" charset="-128"/>
              </a:defRPr>
            </a:lvl3pPr>
            <a:lvl4pPr marL="1600200" indent="-228600">
              <a:defRPr sz="2400">
                <a:solidFill>
                  <a:schemeClr val="tx1"/>
                </a:solidFill>
                <a:latin typeface="Arial" panose="020B0604020202020204" pitchFamily="34" charset="0"/>
                <a:ea typeface="ＭＳ Ｐゴシック" panose="020B0600070205080204" pitchFamily="50" charset="-128"/>
              </a:defRPr>
            </a:lvl4pPr>
            <a:lvl5pPr marL="2057400" indent="-228600">
              <a:defRPr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9pPr>
          </a:lstStyle>
          <a:p>
            <a:pPr algn="r"/>
            <a:r>
              <a:rPr lang="en-US" altLang="ja-JP" dirty="0" smtClean="0">
                <a:solidFill>
                  <a:srgbClr val="D1D3F4"/>
                </a:solidFill>
                <a:latin typeface="Futura Medium" charset="0"/>
                <a:ea typeface="Futura Medium" charset="0"/>
                <a:cs typeface="Futura Medium" charset="0"/>
              </a:rPr>
              <a:t>Custom </a:t>
            </a:r>
            <a:r>
              <a:rPr lang="en-US" altLang="ja-JP" dirty="0" err="1" smtClean="0">
                <a:solidFill>
                  <a:srgbClr val="D1D3F4"/>
                </a:solidFill>
                <a:latin typeface="Futura Medium" charset="0"/>
                <a:ea typeface="Futura Medium" charset="0"/>
                <a:cs typeface="Futura Medium" charset="0"/>
              </a:rPr>
              <a:t>Macroarray</a:t>
            </a:r>
            <a:r>
              <a:rPr lang="en-US" altLang="ja-JP" dirty="0" smtClean="0">
                <a:solidFill>
                  <a:srgbClr val="D1D3F4"/>
                </a:solidFill>
                <a:latin typeface="Futura Medium" charset="0"/>
                <a:ea typeface="Futura Medium" charset="0"/>
                <a:cs typeface="Futura Medium" charset="0"/>
              </a:rPr>
              <a:t> Production</a:t>
            </a:r>
            <a:endParaRPr lang="en-US" altLang="ja-JP" dirty="0" smtClean="0">
              <a:solidFill>
                <a:srgbClr val="D1D3F4"/>
              </a:solidFill>
              <a:latin typeface="Futura Medium" charset="0"/>
              <a:ea typeface="Futura Medium" charset="0"/>
              <a:cs typeface="Futura Medium" charset="0"/>
            </a:endParaRPr>
          </a:p>
        </p:txBody>
      </p:sp>
      <p:sp>
        <p:nvSpPr>
          <p:cNvPr id="5" name="Rectangle 2"/>
          <p:cNvSpPr>
            <a:spLocks noChangeArrowheads="1"/>
          </p:cNvSpPr>
          <p:nvPr/>
        </p:nvSpPr>
        <p:spPr bwMode="auto">
          <a:xfrm>
            <a:off x="4620633" y="1780148"/>
            <a:ext cx="4041874" cy="271303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488" tIns="44450" rIns="90488" bIns="44450"/>
          <a:lstStyle/>
          <a:p>
            <a:pPr marL="342900" indent="-342900" algn="l" eaLnBrk="1" hangingPunct="1">
              <a:spcBef>
                <a:spcPct val="30000"/>
              </a:spcBef>
              <a:buClr>
                <a:srgbClr val="4432A3"/>
              </a:buClr>
              <a:buSzPct val="100000"/>
              <a:buFont typeface=".AppleSystemUIFont" charset="-120"/>
              <a:buChar char="■"/>
              <a:defRPr/>
            </a:pPr>
            <a:r>
              <a:rPr lang="en-CA" sz="2200" dirty="0" err="1" smtClean="0">
                <a:solidFill>
                  <a:srgbClr val="461F70"/>
                </a:solidFill>
                <a:latin typeface="Futura Medium" charset="0"/>
                <a:ea typeface="Futura Medium" charset="0"/>
                <a:cs typeface="Futura Medium" charset="0"/>
              </a:rPr>
              <a:t>Kinexus</a:t>
            </a:r>
            <a:r>
              <a:rPr lang="en-CA" sz="2200" dirty="0" smtClean="0">
                <a:solidFill>
                  <a:srgbClr val="461F70"/>
                </a:solidFill>
                <a:latin typeface="Futura Medium" charset="0"/>
                <a:ea typeface="Futura Medium" charset="0"/>
                <a:cs typeface="Futura Medium" charset="0"/>
              </a:rPr>
              <a:t> can produce custom arrays of 200 or more spots on to glass slides or nitrocellulose membranes</a:t>
            </a:r>
            <a:endParaRPr lang="en-US" sz="2200" dirty="0">
              <a:solidFill>
                <a:srgbClr val="461F70"/>
              </a:solidFill>
              <a:latin typeface="Futura Medium" charset="0"/>
              <a:ea typeface="Futura Medium" charset="0"/>
              <a:cs typeface="Futura Medium" charset="0"/>
            </a:endParaRPr>
          </a:p>
          <a:p>
            <a:pPr marL="342900" indent="-342900" algn="l" eaLnBrk="1" hangingPunct="1">
              <a:spcBef>
                <a:spcPct val="30000"/>
              </a:spcBef>
              <a:buClr>
                <a:srgbClr val="4432A3"/>
              </a:buClr>
              <a:buSzPct val="100000"/>
              <a:buFont typeface=".AppleSystemUIFont" charset="-120"/>
              <a:buChar char="■"/>
              <a:defRPr/>
            </a:pPr>
            <a:r>
              <a:rPr lang="en-US" sz="2200" dirty="0" smtClean="0">
                <a:solidFill>
                  <a:srgbClr val="461F70"/>
                </a:solidFill>
                <a:latin typeface="Futura Medium" charset="0"/>
                <a:ea typeface="Futura Medium" charset="0"/>
                <a:cs typeface="Futura Medium" charset="0"/>
              </a:rPr>
              <a:t>Printing can be performed with peptides, antibodies and cell/tissue lysates</a:t>
            </a:r>
            <a:endParaRPr lang="en-US" sz="2200" dirty="0">
              <a:solidFill>
                <a:srgbClr val="461F70"/>
              </a:solidFill>
              <a:latin typeface="Futura Medium" charset="0"/>
              <a:ea typeface="Futura Medium" charset="0"/>
              <a:cs typeface="Futura Medium" charset="0"/>
            </a:endParaRPr>
          </a:p>
          <a:p>
            <a:pPr marL="342900" indent="-342900" algn="l" eaLnBrk="1" hangingPunct="1">
              <a:spcBef>
                <a:spcPct val="30000"/>
              </a:spcBef>
              <a:buClr>
                <a:srgbClr val="4432A3"/>
              </a:buClr>
              <a:buSzPct val="100000"/>
              <a:buFont typeface=".AppleSystemUIFont" charset="-120"/>
              <a:buChar char="■"/>
              <a:defRPr/>
            </a:pPr>
            <a:r>
              <a:rPr lang="en-US" sz="2200" dirty="0" err="1" smtClean="0">
                <a:solidFill>
                  <a:srgbClr val="461F70"/>
                </a:solidFill>
                <a:latin typeface="Futura Medium" charset="0"/>
                <a:ea typeface="Futura Medium" charset="0"/>
                <a:cs typeface="Futura Medium" charset="0"/>
              </a:rPr>
              <a:t>Kinexus</a:t>
            </a:r>
            <a:r>
              <a:rPr lang="en-US" sz="2200" dirty="0" smtClean="0">
                <a:solidFill>
                  <a:srgbClr val="461F70"/>
                </a:solidFill>
                <a:latin typeface="Futura Medium" charset="0"/>
                <a:ea typeface="Futura Medium" charset="0"/>
                <a:cs typeface="Futura Medium" charset="0"/>
              </a:rPr>
              <a:t> offers a large panel of in-house produced peptides, antibodies and cell/tissue lysates</a:t>
            </a:r>
            <a:r>
              <a:rPr lang="en-US" sz="2200" dirty="0">
                <a:solidFill>
                  <a:srgbClr val="461F70"/>
                </a:solidFill>
                <a:latin typeface="Futura Medium" charset="0"/>
                <a:ea typeface="Futura Medium" charset="0"/>
                <a:cs typeface="Futura Medium" charset="0"/>
              </a:rPr>
              <a:t> </a:t>
            </a:r>
            <a:r>
              <a:rPr lang="en-US" sz="2200" dirty="0" smtClean="0">
                <a:solidFill>
                  <a:srgbClr val="461F70"/>
                </a:solidFill>
                <a:latin typeface="Futura Medium" charset="0"/>
                <a:ea typeface="Futura Medium" charset="0"/>
                <a:cs typeface="Futura Medium" charset="0"/>
              </a:rPr>
              <a:t>that can be used in these services</a:t>
            </a:r>
            <a:endParaRPr lang="en-US" sz="2200" dirty="0">
              <a:solidFill>
                <a:srgbClr val="461F70"/>
              </a:solidFill>
              <a:latin typeface="Arial Narrow" charset="0"/>
            </a:endParaRPr>
          </a:p>
          <a:p>
            <a:pPr marL="571500" indent="-571500" eaLnBrk="1" hangingPunct="1">
              <a:lnSpc>
                <a:spcPct val="85000"/>
              </a:lnSpc>
              <a:spcBef>
                <a:spcPct val="30000"/>
              </a:spcBef>
              <a:buClr>
                <a:srgbClr val="4432A3"/>
              </a:buClr>
              <a:buSzPct val="100000"/>
              <a:buFont typeface=".AppleSystemUIFont" charset="-120"/>
              <a:buChar char="■"/>
              <a:defRPr/>
            </a:pPr>
            <a:endParaRPr lang="en-US" dirty="0">
              <a:solidFill>
                <a:srgbClr val="461F70"/>
              </a:solidFill>
              <a:latin typeface="Arial Narrow" charset="0"/>
              <a:cs typeface="+mn-cs"/>
            </a:endParaRPr>
          </a:p>
        </p:txBody>
      </p:sp>
      <p:pic>
        <p:nvPicPr>
          <p:cNvPr id="47" name="Picture 46"/>
          <p:cNvPicPr>
            <a:picLocks noChangeAspect="1"/>
          </p:cNvPicPr>
          <p:nvPr/>
        </p:nvPicPr>
        <p:blipFill>
          <a:blip r:embed="rId3"/>
          <a:stretch>
            <a:fillRect/>
          </a:stretch>
        </p:blipFill>
        <p:spPr>
          <a:xfrm>
            <a:off x="538549" y="2171361"/>
            <a:ext cx="1083060" cy="1910462"/>
          </a:xfrm>
          <a:prstGeom prst="rect">
            <a:avLst/>
          </a:prstGeom>
        </p:spPr>
      </p:pic>
      <p:sp>
        <p:nvSpPr>
          <p:cNvPr id="48" name="Text Box 16"/>
          <p:cNvSpPr txBox="1">
            <a:spLocks noChangeArrowheads="1"/>
          </p:cNvSpPr>
          <p:nvPr/>
        </p:nvSpPr>
        <p:spPr bwMode="auto">
          <a:xfrm>
            <a:off x="175827" y="1580093"/>
            <a:ext cx="1808508" cy="4001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defRPr/>
            </a:pPr>
            <a:r>
              <a:rPr lang="en-US" sz="1000" b="1" baseline="0" dirty="0" smtClean="0">
                <a:solidFill>
                  <a:srgbClr val="4432A3"/>
                </a:solidFill>
                <a:cs typeface="+mn-cs"/>
              </a:rPr>
              <a:t>ANTIBODY</a:t>
            </a:r>
            <a:endParaRPr lang="en-US" sz="1000" b="1" baseline="0" dirty="0">
              <a:solidFill>
                <a:srgbClr val="4432A3"/>
              </a:solidFill>
              <a:cs typeface="+mn-cs"/>
            </a:endParaRPr>
          </a:p>
          <a:p>
            <a:pPr algn="ctr">
              <a:defRPr/>
            </a:pPr>
            <a:r>
              <a:rPr lang="en-US" sz="1000" b="1" baseline="0" dirty="0" smtClean="0">
                <a:solidFill>
                  <a:srgbClr val="4432A3"/>
                </a:solidFill>
                <a:cs typeface="+mn-cs"/>
              </a:rPr>
              <a:t>MACROARRAY SERVICES</a:t>
            </a:r>
            <a:endParaRPr lang="en-US" sz="1000" b="1" baseline="0" dirty="0">
              <a:solidFill>
                <a:srgbClr val="4432A3"/>
              </a:solidFill>
              <a:cs typeface="+mn-cs"/>
            </a:endParaRPr>
          </a:p>
        </p:txBody>
      </p:sp>
      <p:pic>
        <p:nvPicPr>
          <p:cNvPr id="3" name="Picture 2"/>
          <p:cNvPicPr>
            <a:picLocks noChangeAspect="1"/>
          </p:cNvPicPr>
          <p:nvPr/>
        </p:nvPicPr>
        <p:blipFill>
          <a:blip r:embed="rId4"/>
          <a:stretch>
            <a:fillRect/>
          </a:stretch>
        </p:blipFill>
        <p:spPr>
          <a:xfrm>
            <a:off x="538549" y="4067075"/>
            <a:ext cx="1084511" cy="955231"/>
          </a:xfrm>
          <a:prstGeom prst="rect">
            <a:avLst/>
          </a:prstGeom>
        </p:spPr>
      </p:pic>
      <p:pic>
        <p:nvPicPr>
          <p:cNvPr id="49" name="Picture 48"/>
          <p:cNvPicPr>
            <a:picLocks noChangeAspect="1"/>
          </p:cNvPicPr>
          <p:nvPr/>
        </p:nvPicPr>
        <p:blipFill>
          <a:blip r:embed="rId5"/>
          <a:stretch>
            <a:fillRect/>
          </a:stretch>
        </p:blipFill>
        <p:spPr>
          <a:xfrm rot="5400000">
            <a:off x="1475643" y="2797272"/>
            <a:ext cx="3653682" cy="1931059"/>
          </a:xfrm>
          <a:prstGeom prst="rect">
            <a:avLst/>
          </a:prstGeom>
        </p:spPr>
      </p:pic>
      <p:sp>
        <p:nvSpPr>
          <p:cNvPr id="50" name="TextBox 49"/>
          <p:cNvSpPr txBox="1"/>
          <p:nvPr/>
        </p:nvSpPr>
        <p:spPr>
          <a:xfrm>
            <a:off x="2177237" y="5625919"/>
            <a:ext cx="2250494" cy="1077218"/>
          </a:xfrm>
          <a:prstGeom prst="rect">
            <a:avLst/>
          </a:prstGeom>
          <a:noFill/>
        </p:spPr>
        <p:txBody>
          <a:bodyPr wrap="square" rtlCol="0">
            <a:spAutoFit/>
          </a:bodyPr>
          <a:lstStyle/>
          <a:p>
            <a:pPr marL="0" lvl="1"/>
            <a:r>
              <a:rPr lang="en-US" sz="1600" dirty="0" smtClean="0">
                <a:solidFill>
                  <a:srgbClr val="461F70"/>
                </a:solidFill>
                <a:latin typeface="Arial Narrow" charset="0"/>
              </a:rPr>
              <a:t>Close-up of overlay of two peptide arrays probed with</a:t>
            </a:r>
          </a:p>
          <a:p>
            <a:pPr marL="0" lvl="1"/>
            <a:r>
              <a:rPr lang="en-US" sz="1600" dirty="0">
                <a:solidFill>
                  <a:srgbClr val="461F70"/>
                </a:solidFill>
                <a:latin typeface="Arial Narrow" charset="0"/>
              </a:rPr>
              <a:t>d</a:t>
            </a:r>
            <a:r>
              <a:rPr lang="en-US" sz="1600" dirty="0" smtClean="0">
                <a:solidFill>
                  <a:srgbClr val="461F70"/>
                </a:solidFill>
                <a:latin typeface="Arial Narrow" charset="0"/>
              </a:rPr>
              <a:t>ifferent antibodies</a:t>
            </a:r>
            <a:endParaRPr lang="en-US" sz="1600" dirty="0" smtClean="0">
              <a:solidFill>
                <a:srgbClr val="461F70"/>
              </a:solidFill>
              <a:latin typeface="Arial Narrow" charset="0"/>
            </a:endParaRPr>
          </a:p>
          <a:p>
            <a:pPr marL="0" lvl="1"/>
            <a:r>
              <a:rPr lang="en-US" sz="1600" dirty="0" smtClean="0">
                <a:solidFill>
                  <a:srgbClr val="461F70"/>
                </a:solidFill>
                <a:latin typeface="Arial Narrow" charset="0"/>
              </a:rPr>
              <a:t> </a:t>
            </a:r>
            <a:endParaRPr lang="en-US" sz="1600" dirty="0">
              <a:solidFill>
                <a:srgbClr val="461F70"/>
              </a:solidFill>
            </a:endParaRPr>
          </a:p>
        </p:txBody>
      </p:sp>
    </p:spTree>
    <p:extLst>
      <p:ext uri="{BB962C8B-B14F-4D97-AF65-F5344CB8AC3E}">
        <p14:creationId xmlns:p14="http://schemas.microsoft.com/office/powerpoint/2010/main" val="646587588"/>
      </p:ext>
    </p:extLst>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13">
            <a:extLst>
              <a:ext uri="{FF2B5EF4-FFF2-40B4-BE49-F238E27FC236}">
                <a16:creationId xmlns="" xmlns:a16="http://schemas.microsoft.com/office/drawing/2014/main" id="{3660E99A-2FA0-4B84-9815-CF6FD49FF7A7}"/>
              </a:ext>
            </a:extLst>
          </p:cNvPr>
          <p:cNvSpPr>
            <a:spLocks noChangeArrowheads="1"/>
          </p:cNvSpPr>
          <p:nvPr/>
        </p:nvSpPr>
        <p:spPr bwMode="auto">
          <a:xfrm>
            <a:off x="254837" y="60706"/>
            <a:ext cx="8808604" cy="474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488" tIns="44450" rIns="90488" bIns="44450">
            <a:spAutoFit/>
          </a:bodyPr>
          <a:lstStyle>
            <a:lvl1pPr>
              <a:defRPr sz="2400">
                <a:solidFill>
                  <a:schemeClr val="tx1"/>
                </a:solidFill>
                <a:latin typeface="Arial" panose="020B0604020202020204" pitchFamily="34" charset="0"/>
                <a:ea typeface="ＭＳ Ｐゴシック" panose="020B0600070205080204" pitchFamily="50" charset="-128"/>
              </a:defRPr>
            </a:lvl1pPr>
            <a:lvl2pPr marL="742950" indent="-285750">
              <a:defRPr sz="2400">
                <a:solidFill>
                  <a:schemeClr val="tx1"/>
                </a:solidFill>
                <a:latin typeface="Arial" panose="020B0604020202020204" pitchFamily="34" charset="0"/>
                <a:ea typeface="ＭＳ Ｐゴシック" panose="020B0600070205080204" pitchFamily="50" charset="-128"/>
              </a:defRPr>
            </a:lvl2pPr>
            <a:lvl3pPr marL="1143000" indent="-228600">
              <a:defRPr sz="2400">
                <a:solidFill>
                  <a:schemeClr val="tx1"/>
                </a:solidFill>
                <a:latin typeface="Arial" panose="020B0604020202020204" pitchFamily="34" charset="0"/>
                <a:ea typeface="ＭＳ Ｐゴシック" panose="020B0600070205080204" pitchFamily="50" charset="-128"/>
              </a:defRPr>
            </a:lvl3pPr>
            <a:lvl4pPr marL="1600200" indent="-228600">
              <a:defRPr sz="2400">
                <a:solidFill>
                  <a:schemeClr val="tx1"/>
                </a:solidFill>
                <a:latin typeface="Arial" panose="020B0604020202020204" pitchFamily="34" charset="0"/>
                <a:ea typeface="ＭＳ Ｐゴシック" panose="020B0600070205080204" pitchFamily="50" charset="-128"/>
              </a:defRPr>
            </a:lvl4pPr>
            <a:lvl5pPr marL="2057400" indent="-228600">
              <a:defRPr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9pPr>
          </a:lstStyle>
          <a:p>
            <a:pPr algn="r" eaLnBrk="1" hangingPunct="1"/>
            <a:r>
              <a:rPr lang="en-US" altLang="ja-JP" sz="2500" dirty="0" err="1" smtClean="0">
                <a:solidFill>
                  <a:srgbClr val="D1D3F4"/>
                </a:solidFill>
              </a:rPr>
              <a:t>Kinetworks</a:t>
            </a:r>
            <a:r>
              <a:rPr lang="en-US" altLang="ja-JP" sz="2500" dirty="0" smtClean="0">
                <a:solidFill>
                  <a:srgbClr val="D1D3F4"/>
                </a:solidFill>
              </a:rPr>
              <a:t>™ Multi-Immunoblotting</a:t>
            </a:r>
            <a:endParaRPr lang="en-US" altLang="ja-JP" sz="2500" dirty="0">
              <a:solidFill>
                <a:srgbClr val="D1D3F4"/>
              </a:solidFill>
            </a:endParaRPr>
          </a:p>
        </p:txBody>
      </p:sp>
      <p:sp>
        <p:nvSpPr>
          <p:cNvPr id="71" name="Rectangle 2"/>
          <p:cNvSpPr>
            <a:spLocks noChangeArrowheads="1"/>
          </p:cNvSpPr>
          <p:nvPr/>
        </p:nvSpPr>
        <p:spPr bwMode="auto">
          <a:xfrm>
            <a:off x="5458232" y="1812209"/>
            <a:ext cx="3605209" cy="32766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bg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488" tIns="44450" rIns="90488" bIns="44450"/>
          <a:lstStyle/>
          <a:p>
            <a:pPr marL="342900" indent="-342900" algn="l" eaLnBrk="1" hangingPunct="1">
              <a:lnSpc>
                <a:spcPct val="90000"/>
              </a:lnSpc>
              <a:spcBef>
                <a:spcPts val="1000"/>
              </a:spcBef>
              <a:buClr>
                <a:srgbClr val="4432A3"/>
              </a:buClr>
              <a:buSzPct val="100000"/>
              <a:buFont typeface=".AppleSystemUIFont" charset="-120"/>
              <a:buChar char="■"/>
              <a:defRPr/>
            </a:pPr>
            <a:r>
              <a:rPr lang="en-US" sz="2200" dirty="0">
                <a:solidFill>
                  <a:srgbClr val="461F70"/>
                </a:solidFill>
                <a:latin typeface="Futura Medium" charset="0"/>
                <a:ea typeface="Futura Medium" charset="0"/>
                <a:cs typeface="Futura Medium" charset="0"/>
              </a:rPr>
              <a:t>Uses SDS-PAGE with a single sample of cell or tissue lysate</a:t>
            </a:r>
          </a:p>
          <a:p>
            <a:pPr marL="342900" indent="-342900" algn="l" eaLnBrk="1" hangingPunct="1">
              <a:lnSpc>
                <a:spcPct val="90000"/>
              </a:lnSpc>
              <a:spcBef>
                <a:spcPts val="1000"/>
              </a:spcBef>
              <a:buClr>
                <a:srgbClr val="4432A3"/>
              </a:buClr>
              <a:buSzPct val="100000"/>
              <a:buFont typeface=".AppleSystemUIFont" charset="-120"/>
              <a:buChar char="■"/>
              <a:defRPr/>
            </a:pPr>
            <a:r>
              <a:rPr lang="en-US" sz="2200" dirty="0">
                <a:solidFill>
                  <a:srgbClr val="461F70"/>
                </a:solidFill>
                <a:latin typeface="Futura Medium" charset="0"/>
                <a:ea typeface="Futura Medium" charset="0"/>
                <a:cs typeface="Futura Medium" charset="0"/>
              </a:rPr>
              <a:t>One wide lane across entire gel</a:t>
            </a:r>
          </a:p>
          <a:p>
            <a:pPr marL="342900" indent="-342900" algn="l" eaLnBrk="1" hangingPunct="1">
              <a:lnSpc>
                <a:spcPct val="90000"/>
              </a:lnSpc>
              <a:spcBef>
                <a:spcPts val="1000"/>
              </a:spcBef>
              <a:buClr>
                <a:srgbClr val="4432A3"/>
              </a:buClr>
              <a:buSzPct val="100000"/>
              <a:buFont typeface=".AppleSystemUIFont" charset="-120"/>
              <a:buChar char="■"/>
              <a:defRPr/>
            </a:pPr>
            <a:r>
              <a:rPr lang="en-US" sz="2200" dirty="0" smtClean="0">
                <a:solidFill>
                  <a:srgbClr val="461F70"/>
                </a:solidFill>
                <a:latin typeface="Futura Medium" charset="0"/>
                <a:ea typeface="Futura Medium" charset="0"/>
                <a:cs typeface="Futura Medium" charset="0"/>
              </a:rPr>
              <a:t>Proteins are </a:t>
            </a:r>
            <a:r>
              <a:rPr lang="en-US" sz="2200" dirty="0">
                <a:solidFill>
                  <a:srgbClr val="461F70"/>
                </a:solidFill>
                <a:latin typeface="Futura Medium" charset="0"/>
                <a:ea typeface="Futura Medium" charset="0"/>
                <a:cs typeface="Futura Medium" charset="0"/>
              </a:rPr>
              <a:t>resolved </a:t>
            </a:r>
            <a:r>
              <a:rPr lang="en-US" sz="2200" dirty="0" smtClean="0">
                <a:solidFill>
                  <a:srgbClr val="461F70"/>
                </a:solidFill>
                <a:latin typeface="Futura Medium" charset="0"/>
                <a:ea typeface="Futura Medium" charset="0"/>
                <a:cs typeface="Futura Medium" charset="0"/>
              </a:rPr>
              <a:t> by SDS-PAGE and </a:t>
            </a:r>
            <a:r>
              <a:rPr lang="en-US" sz="2200" dirty="0">
                <a:solidFill>
                  <a:srgbClr val="461F70"/>
                </a:solidFill>
                <a:latin typeface="Futura Medium" charset="0"/>
                <a:ea typeface="Futura Medium" charset="0"/>
                <a:cs typeface="Futura Medium" charset="0"/>
              </a:rPr>
              <a:t>transferred </a:t>
            </a:r>
            <a:r>
              <a:rPr lang="en-US" sz="2200" dirty="0" smtClean="0">
                <a:solidFill>
                  <a:srgbClr val="461F70"/>
                </a:solidFill>
                <a:latin typeface="Futura Medium" charset="0"/>
                <a:ea typeface="Futura Medium" charset="0"/>
                <a:cs typeface="Futura Medium" charset="0"/>
              </a:rPr>
              <a:t>to a </a:t>
            </a:r>
            <a:r>
              <a:rPr lang="en-US" sz="2200" dirty="0">
                <a:solidFill>
                  <a:srgbClr val="461F70"/>
                </a:solidFill>
                <a:latin typeface="Futura Medium" charset="0"/>
                <a:ea typeface="Futura Medium" charset="0"/>
                <a:cs typeface="Futura Medium" charset="0"/>
              </a:rPr>
              <a:t>nitrocellulose membrane</a:t>
            </a:r>
          </a:p>
          <a:p>
            <a:pPr marL="342900" indent="-342900" algn="l" eaLnBrk="1" hangingPunct="1">
              <a:lnSpc>
                <a:spcPct val="90000"/>
              </a:lnSpc>
              <a:spcBef>
                <a:spcPts val="1000"/>
              </a:spcBef>
              <a:buClr>
                <a:srgbClr val="4432A3"/>
              </a:buClr>
              <a:buSzPct val="100000"/>
              <a:buFont typeface=".AppleSystemUIFont" charset="-120"/>
              <a:buChar char="■"/>
              <a:defRPr/>
            </a:pPr>
            <a:r>
              <a:rPr lang="en-US" sz="2200" dirty="0">
                <a:solidFill>
                  <a:srgbClr val="461F70"/>
                </a:solidFill>
                <a:latin typeface="Futura Medium" charset="0"/>
                <a:ea typeface="Futura Medium" charset="0"/>
                <a:cs typeface="Futura Medium" charset="0"/>
              </a:rPr>
              <a:t>Membrane </a:t>
            </a:r>
            <a:r>
              <a:rPr lang="en-US" sz="2200" dirty="0" smtClean="0">
                <a:solidFill>
                  <a:srgbClr val="461F70"/>
                </a:solidFill>
                <a:latin typeface="Futura Medium" charset="0"/>
                <a:ea typeface="Futura Medium" charset="0"/>
                <a:cs typeface="Futura Medium" charset="0"/>
              </a:rPr>
              <a:t>is incubated </a:t>
            </a:r>
            <a:r>
              <a:rPr lang="en-US" sz="2200" dirty="0">
                <a:solidFill>
                  <a:srgbClr val="461F70"/>
                </a:solidFill>
                <a:latin typeface="Futura Medium" charset="0"/>
                <a:ea typeface="Futura Medium" charset="0"/>
                <a:cs typeface="Futura Medium" charset="0"/>
              </a:rPr>
              <a:t>with panels of antibodies with a multi-blotter manifold</a:t>
            </a:r>
          </a:p>
          <a:p>
            <a:pPr marL="342900" indent="-342900" algn="l" eaLnBrk="1" hangingPunct="1">
              <a:lnSpc>
                <a:spcPct val="75000"/>
              </a:lnSpc>
              <a:spcBef>
                <a:spcPct val="35000"/>
              </a:spcBef>
              <a:buClr>
                <a:srgbClr val="4432A3"/>
              </a:buClr>
              <a:buSzPct val="100000"/>
              <a:buFont typeface=".AppleSystemUIFont" charset="-120"/>
              <a:buChar char="■"/>
              <a:defRPr/>
            </a:pPr>
            <a:endParaRPr lang="en-US" sz="2200" dirty="0">
              <a:solidFill>
                <a:srgbClr val="005B9B"/>
              </a:solidFill>
              <a:latin typeface="Futura Medium" charset="0"/>
              <a:ea typeface="Futura Medium" charset="0"/>
              <a:cs typeface="Futura Medium" charset="0"/>
            </a:endParaRPr>
          </a:p>
        </p:txBody>
      </p:sp>
      <p:sp>
        <p:nvSpPr>
          <p:cNvPr id="72" name="Text Box 3"/>
          <p:cNvSpPr txBox="1">
            <a:spLocks noChangeArrowheads="1"/>
          </p:cNvSpPr>
          <p:nvPr/>
        </p:nvSpPr>
        <p:spPr bwMode="auto">
          <a:xfrm>
            <a:off x="2091876" y="5441030"/>
            <a:ext cx="3162300" cy="25160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a:lnSpc>
                <a:spcPct val="50000"/>
              </a:lnSpc>
              <a:spcBef>
                <a:spcPct val="50000"/>
              </a:spcBef>
              <a:defRPr/>
            </a:pPr>
            <a:r>
              <a:rPr lang="en-US" sz="1800" dirty="0">
                <a:solidFill>
                  <a:srgbClr val="000000"/>
                </a:solidFill>
                <a:latin typeface="Futura Medium" charset="0"/>
                <a:ea typeface="Futura Medium" charset="0"/>
                <a:cs typeface="Futura Medium" charset="0"/>
              </a:rPr>
              <a:t>Rat </a:t>
            </a:r>
            <a:r>
              <a:rPr lang="en-US" sz="1800" dirty="0" smtClean="0">
                <a:solidFill>
                  <a:srgbClr val="000000"/>
                </a:solidFill>
                <a:latin typeface="Futura Medium" charset="0"/>
                <a:ea typeface="Futura Medium" charset="0"/>
                <a:cs typeface="Futura Medium" charset="0"/>
              </a:rPr>
              <a:t>Lung </a:t>
            </a:r>
            <a:r>
              <a:rPr lang="en-US" sz="1800" smtClean="0">
                <a:solidFill>
                  <a:srgbClr val="000000"/>
                </a:solidFill>
                <a:latin typeface="Futura Medium" charset="0"/>
                <a:ea typeface="Futura Medium" charset="0"/>
                <a:cs typeface="Futura Medium" charset="0"/>
              </a:rPr>
              <a:t>Custom Multi-Blot</a:t>
            </a:r>
            <a:endParaRPr lang="en-US" sz="1800" dirty="0">
              <a:solidFill>
                <a:srgbClr val="000000"/>
              </a:solidFill>
              <a:latin typeface="Futura Medium" charset="0"/>
              <a:ea typeface="Futura Medium" charset="0"/>
              <a:cs typeface="Futura Medium" charset="0"/>
            </a:endParaRPr>
          </a:p>
        </p:txBody>
      </p:sp>
      <p:pic>
        <p:nvPicPr>
          <p:cNvPr id="5" name="Picture 4"/>
          <p:cNvPicPr>
            <a:picLocks noChangeAspect="1"/>
          </p:cNvPicPr>
          <p:nvPr/>
        </p:nvPicPr>
        <p:blipFill>
          <a:blip r:embed="rId3"/>
          <a:stretch>
            <a:fillRect/>
          </a:stretch>
        </p:blipFill>
        <p:spPr>
          <a:xfrm>
            <a:off x="2200202" y="1950337"/>
            <a:ext cx="3029573" cy="3314232"/>
          </a:xfrm>
          <a:prstGeom prst="rect">
            <a:avLst/>
          </a:prstGeom>
        </p:spPr>
      </p:pic>
      <p:sp>
        <p:nvSpPr>
          <p:cNvPr id="6" name="Rectangle 5"/>
          <p:cNvSpPr/>
          <p:nvPr/>
        </p:nvSpPr>
        <p:spPr bwMode="auto">
          <a:xfrm>
            <a:off x="2200202" y="1950337"/>
            <a:ext cx="3029572" cy="2281245"/>
          </a:xfrm>
          <a:prstGeom prst="rect">
            <a:avLst/>
          </a:prstGeom>
          <a:noFill/>
          <a:ln w="12700" cap="flat" cmpd="sng" algn="ctr">
            <a:solidFill>
              <a:srgbClr val="0070C0"/>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39800" rtl="0" eaLnBrk="1" fontAlgn="base" latinLnBrk="0" hangingPunct="1">
              <a:lnSpc>
                <a:spcPct val="100000"/>
              </a:lnSpc>
              <a:spcBef>
                <a:spcPct val="0"/>
              </a:spcBef>
              <a:spcAft>
                <a:spcPct val="0"/>
              </a:spcAft>
              <a:buClrTx/>
              <a:buSzTx/>
              <a:buFontTx/>
              <a:buNone/>
              <a:tabLst/>
            </a:pPr>
            <a:endParaRPr kumimoji="1" lang="en-US" sz="1400" b="0" i="0" u="none" strike="noStrike" cap="none" normalizeH="0" baseline="0" dirty="0" smtClean="0">
              <a:ln>
                <a:noFill/>
              </a:ln>
              <a:solidFill>
                <a:schemeClr val="tx1"/>
              </a:solidFill>
              <a:effectLst/>
              <a:latin typeface="Futura Medium" charset="0"/>
              <a:ea typeface="Futura Medium" charset="0"/>
              <a:cs typeface="Futura Medium" charset="0"/>
            </a:endParaRPr>
          </a:p>
        </p:txBody>
      </p:sp>
      <p:sp>
        <p:nvSpPr>
          <p:cNvPr id="27" name="Text Box 13"/>
          <p:cNvSpPr txBox="1">
            <a:spLocks noChangeArrowheads="1"/>
          </p:cNvSpPr>
          <p:nvPr/>
        </p:nvSpPr>
        <p:spPr bwMode="auto">
          <a:xfrm>
            <a:off x="431813" y="1835566"/>
            <a:ext cx="1276311" cy="55399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defRPr/>
            </a:pPr>
            <a:r>
              <a:rPr lang="en-US" sz="1000" b="1" baseline="0" dirty="0" smtClean="0">
                <a:solidFill>
                  <a:srgbClr val="4432A3"/>
                </a:solidFill>
                <a:cs typeface="+mn-cs"/>
              </a:rPr>
              <a:t>KINETWORKS™</a:t>
            </a:r>
            <a:endParaRPr lang="en-US" sz="1000" b="1" baseline="0" dirty="0">
              <a:solidFill>
                <a:srgbClr val="4432A3"/>
              </a:solidFill>
              <a:cs typeface="+mn-cs"/>
            </a:endParaRPr>
          </a:p>
          <a:p>
            <a:pPr algn="ctr">
              <a:defRPr/>
            </a:pPr>
            <a:r>
              <a:rPr lang="en-US" sz="1000" b="1" baseline="0" dirty="0" smtClean="0">
                <a:solidFill>
                  <a:srgbClr val="4432A3"/>
                </a:solidFill>
                <a:cs typeface="+mn-cs"/>
              </a:rPr>
              <a:t>MULTI-BLOTTING</a:t>
            </a:r>
            <a:endParaRPr lang="en-US" sz="1000" b="1" baseline="0" dirty="0">
              <a:solidFill>
                <a:srgbClr val="4432A3"/>
              </a:solidFill>
              <a:cs typeface="+mn-cs"/>
            </a:endParaRPr>
          </a:p>
          <a:p>
            <a:pPr algn="ctr">
              <a:defRPr/>
            </a:pPr>
            <a:r>
              <a:rPr lang="en-US" sz="1000" b="1" baseline="0" dirty="0">
                <a:solidFill>
                  <a:srgbClr val="4432A3"/>
                </a:solidFill>
                <a:cs typeface="+mn-cs"/>
              </a:rPr>
              <a:t>SERVICES</a:t>
            </a:r>
          </a:p>
        </p:txBody>
      </p:sp>
      <p:pic>
        <p:nvPicPr>
          <p:cNvPr id="28" name="Picture 2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2448" y="2514933"/>
            <a:ext cx="1091101" cy="946438"/>
          </a:xfrm>
          <a:prstGeom prst="rect">
            <a:avLst/>
          </a:prstGeom>
        </p:spPr>
      </p:pic>
    </p:spTree>
    <p:extLst>
      <p:ext uri="{BB962C8B-B14F-4D97-AF65-F5344CB8AC3E}">
        <p14:creationId xmlns:p14="http://schemas.microsoft.com/office/powerpoint/2010/main" val="11524114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 xmlns:a16="http://schemas.microsoft.com/office/drawing/2014/main" id="{DFB3264D-7094-4F27-9054-E41D365E2D10}"/>
              </a:ext>
            </a:extLst>
          </p:cNvPr>
          <p:cNvSpPr>
            <a:spLocks noChangeArrowheads="1"/>
          </p:cNvSpPr>
          <p:nvPr/>
        </p:nvSpPr>
        <p:spPr bwMode="auto">
          <a:xfrm>
            <a:off x="1041724" y="109097"/>
            <a:ext cx="8024813" cy="828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spAutoFit/>
          </a:bodyPr>
          <a:lstStyle>
            <a:lvl1pPr>
              <a:defRPr sz="2400">
                <a:solidFill>
                  <a:schemeClr val="tx1"/>
                </a:solidFill>
                <a:latin typeface="Arial" panose="020B0604020202020204" pitchFamily="34" charset="0"/>
                <a:ea typeface="ＭＳ Ｐゴシック" panose="020B0600070205080204" pitchFamily="50" charset="-128"/>
              </a:defRPr>
            </a:lvl1pPr>
            <a:lvl2pPr marL="742950" indent="-285750">
              <a:defRPr sz="2400">
                <a:solidFill>
                  <a:schemeClr val="tx1"/>
                </a:solidFill>
                <a:latin typeface="Arial" panose="020B0604020202020204" pitchFamily="34" charset="0"/>
                <a:ea typeface="ＭＳ Ｐゴシック" panose="020B0600070205080204" pitchFamily="50" charset="-128"/>
              </a:defRPr>
            </a:lvl2pPr>
            <a:lvl3pPr marL="1143000" indent="-228600">
              <a:defRPr sz="2400">
                <a:solidFill>
                  <a:schemeClr val="tx1"/>
                </a:solidFill>
                <a:latin typeface="Arial" panose="020B0604020202020204" pitchFamily="34" charset="0"/>
                <a:ea typeface="ＭＳ Ｐゴシック" panose="020B0600070205080204" pitchFamily="50" charset="-128"/>
              </a:defRPr>
            </a:lvl3pPr>
            <a:lvl4pPr marL="1600200" indent="-228600">
              <a:defRPr sz="2400">
                <a:solidFill>
                  <a:schemeClr val="tx1"/>
                </a:solidFill>
                <a:latin typeface="Arial" panose="020B0604020202020204" pitchFamily="34" charset="0"/>
                <a:ea typeface="ＭＳ Ｐゴシック" panose="020B0600070205080204" pitchFamily="50" charset="-128"/>
              </a:defRPr>
            </a:lvl4pPr>
            <a:lvl5pPr marL="2057400" indent="-228600">
              <a:defRPr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9pPr>
          </a:lstStyle>
          <a:p>
            <a:pPr algn="r"/>
            <a:r>
              <a:rPr lang="en-US" altLang="ja-JP" dirty="0" smtClean="0">
                <a:solidFill>
                  <a:schemeClr val="bg1"/>
                </a:solidFill>
                <a:latin typeface="Futura Medium" charset="0"/>
                <a:ea typeface="Futura Medium" charset="0"/>
                <a:cs typeface="Futura Medium" charset="0"/>
              </a:rPr>
              <a:t>Mass Spectrometry</a:t>
            </a:r>
          </a:p>
          <a:p>
            <a:pPr algn="r"/>
            <a:r>
              <a:rPr lang="en-US" altLang="ja-JP" dirty="0" smtClean="0">
                <a:solidFill>
                  <a:schemeClr val="bg1"/>
                </a:solidFill>
                <a:latin typeface="Futura Medium" charset="0"/>
                <a:ea typeface="Futura Medium" charset="0"/>
                <a:cs typeface="Futura Medium" charset="0"/>
              </a:rPr>
              <a:t>Antibody Cross-reactive Protein ID</a:t>
            </a:r>
            <a:endParaRPr lang="en-US" altLang="ja-JP" dirty="0">
              <a:solidFill>
                <a:schemeClr val="bg1"/>
              </a:solidFill>
              <a:latin typeface="Futura Medium" charset="0"/>
              <a:ea typeface="Futura Medium" charset="0"/>
              <a:cs typeface="Futura Medium" charset="0"/>
            </a:endParaRPr>
          </a:p>
        </p:txBody>
      </p:sp>
      <p:sp>
        <p:nvSpPr>
          <p:cNvPr id="6" name="Rectangle 2">
            <a:extLst>
              <a:ext uri="{FF2B5EF4-FFF2-40B4-BE49-F238E27FC236}">
                <a16:creationId xmlns="" xmlns:a16="http://schemas.microsoft.com/office/drawing/2014/main" id="{DFB3264D-7094-4F27-9054-E41D365E2D10}"/>
              </a:ext>
            </a:extLst>
          </p:cNvPr>
          <p:cNvSpPr>
            <a:spLocks noChangeArrowheads="1"/>
          </p:cNvSpPr>
          <p:nvPr/>
        </p:nvSpPr>
        <p:spPr bwMode="auto">
          <a:xfrm>
            <a:off x="1541682" y="1613469"/>
            <a:ext cx="7145121" cy="1910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488" tIns="44450" rIns="90488" bIns="44450">
            <a:spAutoFit/>
          </a:bodyPr>
          <a:lstStyle>
            <a:lvl1pPr>
              <a:defRPr sz="2400">
                <a:solidFill>
                  <a:schemeClr val="tx1"/>
                </a:solidFill>
                <a:latin typeface="Arial" panose="020B0604020202020204" pitchFamily="34" charset="0"/>
                <a:ea typeface="ＭＳ Ｐゴシック" panose="020B0600070205080204" pitchFamily="50" charset="-128"/>
              </a:defRPr>
            </a:lvl1pPr>
            <a:lvl2pPr marL="742950" indent="-285750">
              <a:defRPr sz="2400">
                <a:solidFill>
                  <a:schemeClr val="tx1"/>
                </a:solidFill>
                <a:latin typeface="Arial" panose="020B0604020202020204" pitchFamily="34" charset="0"/>
                <a:ea typeface="ＭＳ Ｐゴシック" panose="020B0600070205080204" pitchFamily="50" charset="-128"/>
              </a:defRPr>
            </a:lvl2pPr>
            <a:lvl3pPr marL="1143000" indent="-228600">
              <a:defRPr sz="2400">
                <a:solidFill>
                  <a:schemeClr val="tx1"/>
                </a:solidFill>
                <a:latin typeface="Arial" panose="020B0604020202020204" pitchFamily="34" charset="0"/>
                <a:ea typeface="ＭＳ Ｐゴシック" panose="020B0600070205080204" pitchFamily="50" charset="-128"/>
              </a:defRPr>
            </a:lvl3pPr>
            <a:lvl4pPr marL="1600200" indent="-228600">
              <a:defRPr sz="2400">
                <a:solidFill>
                  <a:schemeClr val="tx1"/>
                </a:solidFill>
                <a:latin typeface="Arial" panose="020B0604020202020204" pitchFamily="34" charset="0"/>
                <a:ea typeface="ＭＳ Ｐゴシック" panose="020B0600070205080204" pitchFamily="50" charset="-128"/>
              </a:defRPr>
            </a:lvl4pPr>
            <a:lvl5pPr marL="2057400" indent="-228600">
              <a:defRPr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9pPr>
          </a:lstStyle>
          <a:p>
            <a:pPr marL="895350" indent="-338138" algn="l">
              <a:spcAft>
                <a:spcPts val="1000"/>
              </a:spcAft>
              <a:buClr>
                <a:srgbClr val="393B9E"/>
              </a:buClr>
              <a:buFont typeface=".AppleSystemUIFont" charset="-120"/>
              <a:buChar char="■"/>
            </a:pPr>
            <a:r>
              <a:rPr lang="en-CA" altLang="ja-JP" sz="2200" dirty="0" smtClean="0">
                <a:solidFill>
                  <a:srgbClr val="461F70"/>
                </a:solidFill>
                <a:latin typeface="Futura Medium" charset="0"/>
                <a:ea typeface="Futura Medium" charset="0"/>
                <a:cs typeface="Futura Medium" charset="0"/>
              </a:rPr>
              <a:t>Our antibody microarray and Western blotting services often reveal cross-reactive proteins that may be profoundly affected in expression or phosphorylation by a treatment</a:t>
            </a:r>
          </a:p>
          <a:p>
            <a:pPr marL="895350" indent="-338138" algn="l">
              <a:spcAft>
                <a:spcPts val="1000"/>
              </a:spcAft>
              <a:buClr>
                <a:srgbClr val="393B9E"/>
              </a:buClr>
              <a:buFont typeface=".AppleSystemUIFont" charset="-120"/>
              <a:buChar char="■"/>
            </a:pPr>
            <a:r>
              <a:rPr lang="en-CA" altLang="ja-JP" sz="2200" dirty="0" smtClean="0">
                <a:solidFill>
                  <a:srgbClr val="461F70"/>
                </a:solidFill>
                <a:latin typeface="Futura Medium" charset="0"/>
                <a:ea typeface="Futura Medium" charset="0"/>
                <a:cs typeface="Futura Medium" charset="0"/>
              </a:rPr>
              <a:t>Our mass spec services can identify these leads</a:t>
            </a:r>
            <a:endParaRPr lang="en-CA" altLang="ja-JP" dirty="0" smtClean="0">
              <a:solidFill>
                <a:srgbClr val="461F70"/>
              </a:solidFill>
              <a:latin typeface="Futura Medium" charset="0"/>
              <a:ea typeface="Futura Medium" charset="0"/>
              <a:cs typeface="Futura Medium" charset="0"/>
            </a:endParaRPr>
          </a:p>
        </p:txBody>
      </p:sp>
      <p:sp>
        <p:nvSpPr>
          <p:cNvPr id="8" name="Text Box 5"/>
          <p:cNvSpPr txBox="1">
            <a:spLocks noChangeArrowheads="1"/>
          </p:cNvSpPr>
          <p:nvPr/>
        </p:nvSpPr>
        <p:spPr bwMode="auto">
          <a:xfrm>
            <a:off x="532833" y="6089939"/>
            <a:ext cx="255198" cy="27699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200" b="1" dirty="0">
                <a:solidFill>
                  <a:srgbClr val="949DE1"/>
                </a:solidFill>
                <a:latin typeface="Arial Narrow" charset="0"/>
                <a:ea typeface="ＭＳ Ｐゴシック" charset="0"/>
              </a:rPr>
              <a:t>0</a:t>
            </a:r>
          </a:p>
        </p:txBody>
      </p:sp>
      <p:sp>
        <p:nvSpPr>
          <p:cNvPr id="9" name="Text Box 6"/>
          <p:cNvSpPr txBox="1">
            <a:spLocks noChangeArrowheads="1"/>
          </p:cNvSpPr>
          <p:nvPr/>
        </p:nvSpPr>
        <p:spPr bwMode="auto">
          <a:xfrm>
            <a:off x="-112388" y="3419764"/>
            <a:ext cx="368300" cy="28511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nSpc>
                <a:spcPct val="110000"/>
              </a:lnSpc>
              <a:defRPr/>
            </a:pPr>
            <a:endParaRPr lang="en-US" sz="1500" b="1">
              <a:solidFill>
                <a:srgbClr val="FFFFFF"/>
              </a:solidFill>
              <a:latin typeface="Arial Narrow" charset="0"/>
              <a:ea typeface="ＭＳ Ｐゴシック" charset="0"/>
            </a:endParaRPr>
          </a:p>
          <a:p>
            <a:pPr>
              <a:lnSpc>
                <a:spcPct val="110000"/>
              </a:lnSpc>
              <a:defRPr/>
            </a:pPr>
            <a:r>
              <a:rPr lang="en-US" sz="1500" b="1">
                <a:solidFill>
                  <a:srgbClr val="FFFFFF"/>
                </a:solidFill>
                <a:latin typeface="Arial Narrow" charset="0"/>
                <a:ea typeface="ＭＳ Ｐゴシック" charset="0"/>
              </a:rPr>
              <a:t>90</a:t>
            </a:r>
          </a:p>
          <a:p>
            <a:pPr>
              <a:lnSpc>
                <a:spcPct val="110000"/>
              </a:lnSpc>
              <a:defRPr/>
            </a:pPr>
            <a:r>
              <a:rPr lang="en-US" sz="1500" b="1">
                <a:solidFill>
                  <a:srgbClr val="FFFFFF"/>
                </a:solidFill>
                <a:latin typeface="Arial Narrow" charset="0"/>
                <a:ea typeface="ＭＳ Ｐゴシック" charset="0"/>
              </a:rPr>
              <a:t>80</a:t>
            </a:r>
          </a:p>
          <a:p>
            <a:pPr>
              <a:lnSpc>
                <a:spcPct val="110000"/>
              </a:lnSpc>
              <a:defRPr/>
            </a:pPr>
            <a:r>
              <a:rPr lang="en-US" sz="1500" b="1">
                <a:solidFill>
                  <a:srgbClr val="FFFFFF"/>
                </a:solidFill>
                <a:latin typeface="Arial Narrow" charset="0"/>
                <a:ea typeface="ＭＳ Ｐゴシック" charset="0"/>
              </a:rPr>
              <a:t>70</a:t>
            </a:r>
          </a:p>
          <a:p>
            <a:pPr>
              <a:lnSpc>
                <a:spcPct val="110000"/>
              </a:lnSpc>
              <a:defRPr/>
            </a:pPr>
            <a:r>
              <a:rPr lang="en-US" sz="1500" b="1">
                <a:solidFill>
                  <a:srgbClr val="FFFFFF"/>
                </a:solidFill>
                <a:latin typeface="Arial Narrow" charset="0"/>
                <a:ea typeface="ＭＳ Ｐゴシック" charset="0"/>
              </a:rPr>
              <a:t>60</a:t>
            </a:r>
          </a:p>
          <a:p>
            <a:pPr>
              <a:lnSpc>
                <a:spcPct val="110000"/>
              </a:lnSpc>
              <a:defRPr/>
            </a:pPr>
            <a:r>
              <a:rPr lang="en-US" sz="1500" b="1">
                <a:solidFill>
                  <a:srgbClr val="FFFFFF"/>
                </a:solidFill>
                <a:latin typeface="Arial Narrow" charset="0"/>
                <a:ea typeface="ＭＳ Ｐゴシック" charset="0"/>
              </a:rPr>
              <a:t>50</a:t>
            </a:r>
          </a:p>
          <a:p>
            <a:pPr>
              <a:lnSpc>
                <a:spcPct val="110000"/>
              </a:lnSpc>
              <a:defRPr/>
            </a:pPr>
            <a:r>
              <a:rPr lang="en-US" sz="1500" b="1">
                <a:solidFill>
                  <a:srgbClr val="FFFFFF"/>
                </a:solidFill>
                <a:latin typeface="Arial Narrow" charset="0"/>
                <a:ea typeface="ＭＳ Ｐゴシック" charset="0"/>
              </a:rPr>
              <a:t>40</a:t>
            </a:r>
          </a:p>
          <a:p>
            <a:pPr>
              <a:lnSpc>
                <a:spcPct val="110000"/>
              </a:lnSpc>
              <a:defRPr/>
            </a:pPr>
            <a:r>
              <a:rPr lang="en-US" sz="1500" b="1">
                <a:solidFill>
                  <a:srgbClr val="FFFFFF"/>
                </a:solidFill>
                <a:latin typeface="Arial Narrow" charset="0"/>
                <a:ea typeface="ＭＳ Ｐゴシック" charset="0"/>
              </a:rPr>
              <a:t>30</a:t>
            </a:r>
          </a:p>
          <a:p>
            <a:pPr>
              <a:lnSpc>
                <a:spcPct val="110000"/>
              </a:lnSpc>
              <a:defRPr/>
            </a:pPr>
            <a:r>
              <a:rPr lang="en-US" sz="1500" b="1">
                <a:solidFill>
                  <a:srgbClr val="FFFFFF"/>
                </a:solidFill>
                <a:latin typeface="Arial Narrow" charset="0"/>
                <a:ea typeface="ＭＳ Ｐゴシック" charset="0"/>
              </a:rPr>
              <a:t>20</a:t>
            </a:r>
          </a:p>
          <a:p>
            <a:pPr>
              <a:lnSpc>
                <a:spcPct val="110000"/>
              </a:lnSpc>
              <a:defRPr/>
            </a:pPr>
            <a:r>
              <a:rPr lang="en-US" sz="1500" b="1">
                <a:solidFill>
                  <a:srgbClr val="FFFFFF"/>
                </a:solidFill>
                <a:latin typeface="Arial Narrow" charset="0"/>
                <a:ea typeface="ＭＳ Ｐゴシック" charset="0"/>
              </a:rPr>
              <a:t>10</a:t>
            </a:r>
          </a:p>
          <a:p>
            <a:pPr>
              <a:lnSpc>
                <a:spcPct val="110000"/>
              </a:lnSpc>
              <a:defRPr/>
            </a:pPr>
            <a:r>
              <a:rPr lang="en-US" sz="1500" b="1">
                <a:solidFill>
                  <a:srgbClr val="FFFFFF"/>
                </a:solidFill>
                <a:latin typeface="Arial Narrow" charset="0"/>
                <a:ea typeface="ＭＳ Ｐゴシック" charset="0"/>
              </a:rPr>
              <a:t>  0</a:t>
            </a:r>
          </a:p>
        </p:txBody>
      </p:sp>
      <p:sp>
        <p:nvSpPr>
          <p:cNvPr id="10" name="Text Box 7"/>
          <p:cNvSpPr txBox="1">
            <a:spLocks noChangeArrowheads="1"/>
          </p:cNvSpPr>
          <p:nvPr/>
        </p:nvSpPr>
        <p:spPr bwMode="auto">
          <a:xfrm>
            <a:off x="1397324" y="6074363"/>
            <a:ext cx="396262" cy="27699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200" b="1">
                <a:solidFill>
                  <a:srgbClr val="949DE1"/>
                </a:solidFill>
                <a:latin typeface="Arial Narrow" charset="0"/>
                <a:ea typeface="ＭＳ Ｐゴシック" charset="0"/>
              </a:rPr>
              <a:t>200</a:t>
            </a:r>
          </a:p>
        </p:txBody>
      </p:sp>
      <p:sp>
        <p:nvSpPr>
          <p:cNvPr id="11" name="Text Box 8"/>
          <p:cNvSpPr txBox="1">
            <a:spLocks noChangeArrowheads="1"/>
          </p:cNvSpPr>
          <p:nvPr/>
        </p:nvSpPr>
        <p:spPr bwMode="auto">
          <a:xfrm>
            <a:off x="2835565" y="6060206"/>
            <a:ext cx="396262" cy="27699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200" b="1">
                <a:solidFill>
                  <a:srgbClr val="949DE1"/>
                </a:solidFill>
                <a:latin typeface="Arial Narrow" charset="0"/>
                <a:ea typeface="ＭＳ Ｐゴシック" charset="0"/>
              </a:rPr>
              <a:t>400</a:t>
            </a:r>
          </a:p>
        </p:txBody>
      </p:sp>
      <p:sp>
        <p:nvSpPr>
          <p:cNvPr id="12" name="Text Box 9"/>
          <p:cNvSpPr txBox="1">
            <a:spLocks noChangeArrowheads="1"/>
          </p:cNvSpPr>
          <p:nvPr/>
        </p:nvSpPr>
        <p:spPr bwMode="auto">
          <a:xfrm>
            <a:off x="4224553" y="6060207"/>
            <a:ext cx="396262" cy="27699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200" b="1">
                <a:solidFill>
                  <a:srgbClr val="949DE1"/>
                </a:solidFill>
                <a:latin typeface="Arial Narrow" charset="0"/>
                <a:ea typeface="ＭＳ Ｐゴシック" charset="0"/>
              </a:rPr>
              <a:t>600</a:t>
            </a:r>
          </a:p>
        </p:txBody>
      </p:sp>
      <p:sp>
        <p:nvSpPr>
          <p:cNvPr id="13" name="Text Box 10"/>
          <p:cNvSpPr txBox="1">
            <a:spLocks noChangeArrowheads="1"/>
          </p:cNvSpPr>
          <p:nvPr/>
        </p:nvSpPr>
        <p:spPr bwMode="auto">
          <a:xfrm>
            <a:off x="5665815" y="6067525"/>
            <a:ext cx="396262" cy="27699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200" b="1">
                <a:solidFill>
                  <a:srgbClr val="949DE1"/>
                </a:solidFill>
                <a:latin typeface="Arial Narrow" charset="0"/>
                <a:ea typeface="ＭＳ Ｐゴシック" charset="0"/>
              </a:rPr>
              <a:t>800</a:t>
            </a:r>
          </a:p>
        </p:txBody>
      </p:sp>
      <p:sp>
        <p:nvSpPr>
          <p:cNvPr id="14" name="Text Box 11"/>
          <p:cNvSpPr txBox="1">
            <a:spLocks noChangeArrowheads="1"/>
          </p:cNvSpPr>
          <p:nvPr/>
        </p:nvSpPr>
        <p:spPr bwMode="auto">
          <a:xfrm>
            <a:off x="8189871" y="6067524"/>
            <a:ext cx="466794" cy="27699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200" b="1">
                <a:solidFill>
                  <a:srgbClr val="949DE1"/>
                </a:solidFill>
                <a:latin typeface="Arial Narrow" charset="0"/>
                <a:ea typeface="ＭＳ Ｐゴシック" charset="0"/>
              </a:rPr>
              <a:t>1200</a:t>
            </a:r>
          </a:p>
        </p:txBody>
      </p:sp>
      <p:sp>
        <p:nvSpPr>
          <p:cNvPr id="15" name="Text Box 12"/>
          <p:cNvSpPr txBox="1">
            <a:spLocks noChangeArrowheads="1"/>
          </p:cNvSpPr>
          <p:nvPr/>
        </p:nvSpPr>
        <p:spPr bwMode="auto">
          <a:xfrm>
            <a:off x="3512311" y="6223757"/>
            <a:ext cx="2339102" cy="3385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b="1" dirty="0">
                <a:latin typeface="Arial Narrow" charset="0"/>
                <a:ea typeface="ＭＳ Ｐゴシック" charset="0"/>
              </a:rPr>
              <a:t>Mass to Charge Ratio (m/z)</a:t>
            </a:r>
          </a:p>
        </p:txBody>
      </p:sp>
      <p:sp>
        <p:nvSpPr>
          <p:cNvPr id="16" name="Text Box 13"/>
          <p:cNvSpPr txBox="1">
            <a:spLocks noChangeArrowheads="1"/>
          </p:cNvSpPr>
          <p:nvPr/>
        </p:nvSpPr>
        <p:spPr bwMode="auto">
          <a:xfrm>
            <a:off x="6900168" y="6064074"/>
            <a:ext cx="466794" cy="27699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200" b="1" dirty="0">
                <a:solidFill>
                  <a:srgbClr val="949DE1"/>
                </a:solidFill>
                <a:latin typeface="Arial Narrow" charset="0"/>
                <a:ea typeface="ＭＳ Ｐゴシック" charset="0"/>
              </a:rPr>
              <a:t>1000</a:t>
            </a:r>
          </a:p>
        </p:txBody>
      </p:sp>
      <p:pic>
        <p:nvPicPr>
          <p:cNvPr id="17" name="Picture 16"/>
          <p:cNvPicPr>
            <a:picLocks noChangeAspect="1"/>
          </p:cNvPicPr>
          <p:nvPr/>
        </p:nvPicPr>
        <p:blipFill>
          <a:blip r:embed="rId3"/>
          <a:stretch>
            <a:fillRect/>
          </a:stretch>
        </p:blipFill>
        <p:spPr>
          <a:xfrm>
            <a:off x="675410" y="3680082"/>
            <a:ext cx="7838678" cy="2409857"/>
          </a:xfrm>
          <a:prstGeom prst="rect">
            <a:avLst/>
          </a:prstGeom>
        </p:spPr>
      </p:pic>
      <p:sp>
        <p:nvSpPr>
          <p:cNvPr id="18" name="Text Box 16"/>
          <p:cNvSpPr txBox="1">
            <a:spLocks noChangeArrowheads="1"/>
          </p:cNvSpPr>
          <p:nvPr/>
        </p:nvSpPr>
        <p:spPr bwMode="auto">
          <a:xfrm>
            <a:off x="589867" y="1652546"/>
            <a:ext cx="1047305" cy="55359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defRPr/>
            </a:pPr>
            <a:r>
              <a:rPr lang="en-US" sz="1000" b="1" baseline="0" dirty="0">
                <a:solidFill>
                  <a:srgbClr val="4432A3"/>
                </a:solidFill>
                <a:cs typeface="+mn-cs"/>
              </a:rPr>
              <a:t>PROBE </a:t>
            </a:r>
          </a:p>
          <a:p>
            <a:pPr algn="ctr">
              <a:defRPr/>
            </a:pPr>
            <a:r>
              <a:rPr lang="en-US" sz="1000" b="1" baseline="0" dirty="0">
                <a:solidFill>
                  <a:srgbClr val="4432A3"/>
                </a:solidFill>
                <a:cs typeface="+mn-cs"/>
              </a:rPr>
              <a:t>PRODUCTION</a:t>
            </a:r>
          </a:p>
          <a:p>
            <a:pPr algn="ctr">
              <a:defRPr/>
            </a:pPr>
            <a:r>
              <a:rPr lang="en-US" sz="1000" b="1" baseline="0" dirty="0">
                <a:solidFill>
                  <a:srgbClr val="4432A3"/>
                </a:solidFill>
                <a:cs typeface="+mn-cs"/>
              </a:rPr>
              <a:t>SERVICES</a:t>
            </a:r>
          </a:p>
        </p:txBody>
      </p:sp>
      <p:pic>
        <p:nvPicPr>
          <p:cNvPr id="19" name="Picture 18"/>
          <p:cNvPicPr>
            <a:picLocks noChangeAspect="1"/>
          </p:cNvPicPr>
          <p:nvPr/>
        </p:nvPicPr>
        <p:blipFill>
          <a:blip r:embed="rId4"/>
          <a:stretch>
            <a:fillRect/>
          </a:stretch>
        </p:blipFill>
        <p:spPr>
          <a:xfrm>
            <a:off x="532833" y="2385372"/>
            <a:ext cx="1098157" cy="946438"/>
          </a:xfrm>
          <a:prstGeom prst="rect">
            <a:avLst/>
          </a:prstGeom>
        </p:spPr>
      </p:pic>
    </p:spTree>
    <p:extLst>
      <p:ext uri="{BB962C8B-B14F-4D97-AF65-F5344CB8AC3E}">
        <p14:creationId xmlns:p14="http://schemas.microsoft.com/office/powerpoint/2010/main" val="662128930"/>
      </p:ext>
    </p:extLst>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13">
            <a:extLst>
              <a:ext uri="{FF2B5EF4-FFF2-40B4-BE49-F238E27FC236}">
                <a16:creationId xmlns="" xmlns:a16="http://schemas.microsoft.com/office/drawing/2014/main" id="{3660E99A-2FA0-4B84-9815-CF6FD49FF7A7}"/>
              </a:ext>
            </a:extLst>
          </p:cNvPr>
          <p:cNvSpPr>
            <a:spLocks noChangeArrowheads="1"/>
          </p:cNvSpPr>
          <p:nvPr/>
        </p:nvSpPr>
        <p:spPr bwMode="auto">
          <a:xfrm>
            <a:off x="250243" y="59735"/>
            <a:ext cx="8808604" cy="859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488" tIns="44450" rIns="90488" bIns="44450">
            <a:spAutoFit/>
          </a:bodyPr>
          <a:lstStyle>
            <a:lvl1pPr>
              <a:defRPr sz="2400">
                <a:solidFill>
                  <a:schemeClr val="tx1"/>
                </a:solidFill>
                <a:latin typeface="Arial" panose="020B0604020202020204" pitchFamily="34" charset="0"/>
                <a:ea typeface="ＭＳ Ｐゴシック" panose="020B0600070205080204" pitchFamily="50" charset="-128"/>
              </a:defRPr>
            </a:lvl1pPr>
            <a:lvl2pPr marL="742950" indent="-285750">
              <a:defRPr sz="2400">
                <a:solidFill>
                  <a:schemeClr val="tx1"/>
                </a:solidFill>
                <a:latin typeface="Arial" panose="020B0604020202020204" pitchFamily="34" charset="0"/>
                <a:ea typeface="ＭＳ Ｐゴシック" panose="020B0600070205080204" pitchFamily="50" charset="-128"/>
              </a:defRPr>
            </a:lvl2pPr>
            <a:lvl3pPr marL="1143000" indent="-228600">
              <a:defRPr sz="2400">
                <a:solidFill>
                  <a:schemeClr val="tx1"/>
                </a:solidFill>
                <a:latin typeface="Arial" panose="020B0604020202020204" pitchFamily="34" charset="0"/>
                <a:ea typeface="ＭＳ Ｐゴシック" panose="020B0600070205080204" pitchFamily="50" charset="-128"/>
              </a:defRPr>
            </a:lvl3pPr>
            <a:lvl4pPr marL="1600200" indent="-228600">
              <a:defRPr sz="2400">
                <a:solidFill>
                  <a:schemeClr val="tx1"/>
                </a:solidFill>
                <a:latin typeface="Arial" panose="020B0604020202020204" pitchFamily="34" charset="0"/>
                <a:ea typeface="ＭＳ Ｐゴシック" panose="020B0600070205080204" pitchFamily="50" charset="-128"/>
              </a:defRPr>
            </a:lvl4pPr>
            <a:lvl5pPr marL="2057400" indent="-228600">
              <a:defRPr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9pPr>
          </a:lstStyle>
          <a:p>
            <a:pPr algn="r" eaLnBrk="1" hangingPunct="1"/>
            <a:r>
              <a:rPr lang="en-US" altLang="ja-JP" sz="2500" dirty="0" err="1" smtClean="0">
                <a:solidFill>
                  <a:srgbClr val="D1D3F4"/>
                </a:solidFill>
              </a:rPr>
              <a:t>Kinexus</a:t>
            </a:r>
            <a:r>
              <a:rPr lang="en-US" altLang="ja-JP" sz="2500" dirty="0" smtClean="0">
                <a:solidFill>
                  <a:srgbClr val="D1D3F4"/>
                </a:solidFill>
              </a:rPr>
              <a:t> Biomarker </a:t>
            </a:r>
            <a:r>
              <a:rPr lang="en-US" altLang="ja-JP" sz="2500" dirty="0" smtClean="0">
                <a:solidFill>
                  <a:srgbClr val="D1D3F4"/>
                </a:solidFill>
              </a:rPr>
              <a:t>Platform</a:t>
            </a:r>
          </a:p>
          <a:p>
            <a:pPr algn="r" eaLnBrk="1" hangingPunct="1"/>
            <a:r>
              <a:rPr lang="en-US" altLang="ja-JP" sz="2500" dirty="0" smtClean="0">
                <a:solidFill>
                  <a:srgbClr val="D1D3F4"/>
                </a:solidFill>
              </a:rPr>
              <a:t>From Discovery to Validation</a:t>
            </a:r>
            <a:endParaRPr lang="en-US" altLang="ja-JP" sz="2500" dirty="0">
              <a:solidFill>
                <a:srgbClr val="D1D3F4"/>
              </a:solidFill>
            </a:endParaRPr>
          </a:p>
        </p:txBody>
      </p:sp>
      <p:sp>
        <p:nvSpPr>
          <p:cNvPr id="23" name="Rectangle 2"/>
          <p:cNvSpPr>
            <a:spLocks noChangeArrowheads="1"/>
          </p:cNvSpPr>
          <p:nvPr/>
        </p:nvSpPr>
        <p:spPr bwMode="auto">
          <a:xfrm>
            <a:off x="1560527" y="3194523"/>
            <a:ext cx="5123568" cy="42876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lstStyle/>
          <a:p>
            <a:pPr algn="r">
              <a:lnSpc>
                <a:spcPct val="80000"/>
              </a:lnSpc>
              <a:spcBef>
                <a:spcPct val="50000"/>
              </a:spcBef>
              <a:defRPr/>
            </a:pPr>
            <a:r>
              <a:rPr lang="en-US" sz="2800" dirty="0">
                <a:solidFill>
                  <a:srgbClr val="4331A2"/>
                </a:solidFill>
                <a:latin typeface="Arial Narrow" charset="0"/>
                <a:cs typeface="+mn-cs"/>
              </a:rPr>
              <a:t>Custom Multi-</a:t>
            </a:r>
            <a:r>
              <a:rPr lang="en-US" sz="2800" dirty="0" err="1">
                <a:solidFill>
                  <a:srgbClr val="4331A2"/>
                </a:solidFill>
                <a:latin typeface="Arial Narrow" charset="0"/>
                <a:cs typeface="+mn-cs"/>
              </a:rPr>
              <a:t>Immunoblotting</a:t>
            </a:r>
            <a:endParaRPr lang="en-US" sz="2800" dirty="0">
              <a:solidFill>
                <a:srgbClr val="4331A2"/>
              </a:solidFill>
              <a:latin typeface="Arial Narrow" charset="0"/>
              <a:cs typeface="+mn-cs"/>
            </a:endParaRPr>
          </a:p>
        </p:txBody>
      </p:sp>
      <p:sp>
        <p:nvSpPr>
          <p:cNvPr id="24" name="Rectangle 23"/>
          <p:cNvSpPr>
            <a:spLocks noChangeArrowheads="1"/>
          </p:cNvSpPr>
          <p:nvPr/>
        </p:nvSpPr>
        <p:spPr bwMode="auto">
          <a:xfrm>
            <a:off x="375356" y="3109112"/>
            <a:ext cx="2715385" cy="52065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lIns="90488" tIns="44450" rIns="90488" bIns="44450">
            <a:spAutoFit/>
          </a:bodyPr>
          <a:lstStyle/>
          <a:p>
            <a:pPr>
              <a:spcBef>
                <a:spcPct val="50000"/>
              </a:spcBef>
              <a:defRPr/>
            </a:pPr>
            <a:r>
              <a:rPr lang="en-US" sz="2800" dirty="0">
                <a:solidFill>
                  <a:srgbClr val="8A93D1"/>
                </a:solidFill>
                <a:latin typeface="Arial Narrow" charset="0"/>
                <a:cs typeface="+mn-cs"/>
              </a:rPr>
              <a:t>KINETWORK™</a:t>
            </a:r>
          </a:p>
        </p:txBody>
      </p:sp>
      <p:sp>
        <p:nvSpPr>
          <p:cNvPr id="25" name="AutoShape 12"/>
          <p:cNvSpPr>
            <a:spLocks noChangeArrowheads="1"/>
          </p:cNvSpPr>
          <p:nvPr/>
        </p:nvSpPr>
        <p:spPr bwMode="auto">
          <a:xfrm rot="10800000">
            <a:off x="2562968" y="3720394"/>
            <a:ext cx="2695816" cy="713290"/>
          </a:xfrm>
          <a:prstGeom prst="triangle">
            <a:avLst>
              <a:gd name="adj" fmla="val 50000"/>
            </a:avLst>
          </a:prstGeom>
          <a:solidFill>
            <a:schemeClr val="bg2">
              <a:lumMod val="20000"/>
              <a:lumOff val="80000"/>
            </a:schemeClr>
          </a:solidFill>
          <a:ln w="19050">
            <a:solidFill>
              <a:srgbClr val="8BAAE9"/>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26" name="Rectangle 15"/>
          <p:cNvSpPr>
            <a:spLocks noChangeArrowheads="1"/>
          </p:cNvSpPr>
          <p:nvPr/>
        </p:nvSpPr>
        <p:spPr bwMode="auto">
          <a:xfrm>
            <a:off x="3143011" y="3713838"/>
            <a:ext cx="1489510"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defRPr/>
            </a:pPr>
            <a:r>
              <a:rPr lang="en-US" sz="1600" dirty="0">
                <a:solidFill>
                  <a:srgbClr val="000000"/>
                </a:solidFill>
                <a:latin typeface="Arial Narrow" charset="0"/>
                <a:cs typeface="+mn-cs"/>
              </a:rPr>
              <a:t>Biomarker Probe </a:t>
            </a:r>
          </a:p>
          <a:p>
            <a:pPr algn="ctr">
              <a:defRPr/>
            </a:pPr>
            <a:r>
              <a:rPr lang="en-US" sz="1600" dirty="0">
                <a:solidFill>
                  <a:srgbClr val="000000"/>
                </a:solidFill>
                <a:latin typeface="Arial Narrow" charset="0"/>
                <a:cs typeface="+mn-cs"/>
              </a:rPr>
              <a:t>Validation</a:t>
            </a:r>
          </a:p>
        </p:txBody>
      </p:sp>
      <p:pic>
        <p:nvPicPr>
          <p:cNvPr id="27"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79447" y="3176566"/>
            <a:ext cx="1434745" cy="166390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28" name="Text Box 4"/>
          <p:cNvSpPr txBox="1">
            <a:spLocks noChangeArrowheads="1"/>
          </p:cNvSpPr>
          <p:nvPr/>
        </p:nvSpPr>
        <p:spPr bwMode="auto">
          <a:xfrm>
            <a:off x="1656046" y="4663846"/>
            <a:ext cx="5032981" cy="52322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r">
              <a:defRPr/>
            </a:pPr>
            <a:r>
              <a:rPr lang="en-US" sz="2800" dirty="0">
                <a:solidFill>
                  <a:srgbClr val="4331A2"/>
                </a:solidFill>
                <a:latin typeface="Arial Narrow" charset="0"/>
                <a:cs typeface="+mn-cs"/>
              </a:rPr>
              <a:t>Custom Reverse Lysate </a:t>
            </a:r>
            <a:r>
              <a:rPr lang="en-US" sz="2800" dirty="0" err="1" smtClean="0">
                <a:solidFill>
                  <a:srgbClr val="4331A2"/>
                </a:solidFill>
                <a:latin typeface="Arial Narrow" charset="0"/>
                <a:cs typeface="+mn-cs"/>
              </a:rPr>
              <a:t>Macroarrays</a:t>
            </a:r>
            <a:endParaRPr lang="en-US" sz="2800" dirty="0">
              <a:solidFill>
                <a:srgbClr val="4331A2"/>
              </a:solidFill>
              <a:latin typeface="Arial Narrow" charset="0"/>
              <a:cs typeface="+mn-cs"/>
            </a:endParaRPr>
          </a:p>
        </p:txBody>
      </p:sp>
      <p:sp>
        <p:nvSpPr>
          <p:cNvPr id="29" name="Rectangle 6"/>
          <p:cNvSpPr>
            <a:spLocks noChangeArrowheads="1"/>
          </p:cNvSpPr>
          <p:nvPr/>
        </p:nvSpPr>
        <p:spPr bwMode="auto">
          <a:xfrm>
            <a:off x="503076" y="4636763"/>
            <a:ext cx="1532786" cy="47756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spAutoFit/>
          </a:bodyPr>
          <a:lstStyle/>
          <a:p>
            <a:pPr>
              <a:lnSpc>
                <a:spcPct val="90000"/>
              </a:lnSpc>
              <a:spcBef>
                <a:spcPct val="50000"/>
              </a:spcBef>
              <a:defRPr/>
            </a:pPr>
            <a:r>
              <a:rPr lang="en-US" sz="2800" dirty="0">
                <a:solidFill>
                  <a:srgbClr val="8A93D1"/>
                </a:solidFill>
                <a:latin typeface="Arial Narrow" charset="0"/>
                <a:cs typeface="+mn-cs"/>
              </a:rPr>
              <a:t>KINEX™</a:t>
            </a:r>
          </a:p>
        </p:txBody>
      </p:sp>
      <p:sp>
        <p:nvSpPr>
          <p:cNvPr id="30" name="AutoShape 16"/>
          <p:cNvSpPr>
            <a:spLocks noChangeArrowheads="1"/>
          </p:cNvSpPr>
          <p:nvPr/>
        </p:nvSpPr>
        <p:spPr bwMode="auto">
          <a:xfrm rot="10800000">
            <a:off x="2562968" y="5325264"/>
            <a:ext cx="2695816" cy="713290"/>
          </a:xfrm>
          <a:prstGeom prst="triangle">
            <a:avLst>
              <a:gd name="adj" fmla="val 50000"/>
            </a:avLst>
          </a:prstGeom>
          <a:solidFill>
            <a:schemeClr val="bg2">
              <a:lumMod val="20000"/>
              <a:lumOff val="80000"/>
            </a:schemeClr>
          </a:solidFill>
          <a:ln w="19050">
            <a:solidFill>
              <a:srgbClr val="8BAAE9"/>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32" name="Rectangle 17"/>
          <p:cNvSpPr>
            <a:spLocks noChangeArrowheads="1"/>
          </p:cNvSpPr>
          <p:nvPr/>
        </p:nvSpPr>
        <p:spPr bwMode="auto">
          <a:xfrm>
            <a:off x="3085526" y="5318708"/>
            <a:ext cx="1712327"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defRPr/>
            </a:pPr>
            <a:r>
              <a:rPr lang="en-US" sz="1600" dirty="0">
                <a:solidFill>
                  <a:srgbClr val="000000"/>
                </a:solidFill>
                <a:latin typeface="Arial Narrow" charset="0"/>
                <a:cs typeface="+mn-cs"/>
              </a:rPr>
              <a:t>Biomarker Biological</a:t>
            </a:r>
          </a:p>
          <a:p>
            <a:pPr algn="ctr">
              <a:defRPr/>
            </a:pPr>
            <a:r>
              <a:rPr lang="en-US" sz="1600" dirty="0">
                <a:solidFill>
                  <a:srgbClr val="000000"/>
                </a:solidFill>
                <a:latin typeface="Arial Narrow" charset="0"/>
                <a:cs typeface="+mn-cs"/>
              </a:rPr>
              <a:t>Validation</a:t>
            </a:r>
          </a:p>
        </p:txBody>
      </p:sp>
      <p:pic>
        <p:nvPicPr>
          <p:cNvPr id="3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88625" y="4893039"/>
            <a:ext cx="1451375" cy="143694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38" name="Rectangle 3"/>
          <p:cNvSpPr>
            <a:spLocks noChangeArrowheads="1"/>
          </p:cNvSpPr>
          <p:nvPr/>
        </p:nvSpPr>
        <p:spPr bwMode="auto">
          <a:xfrm>
            <a:off x="3137843" y="1568407"/>
            <a:ext cx="2949846" cy="52322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defRPr/>
            </a:pPr>
            <a:r>
              <a:rPr lang="en-US" sz="2800" dirty="0">
                <a:solidFill>
                  <a:srgbClr val="4331A2"/>
                </a:solidFill>
                <a:latin typeface="Arial Narrow" charset="0"/>
                <a:cs typeface="+mn-cs"/>
              </a:rPr>
              <a:t>Antibody Microarrays</a:t>
            </a:r>
          </a:p>
        </p:txBody>
      </p:sp>
      <p:sp>
        <p:nvSpPr>
          <p:cNvPr id="49" name="AutoShape 7"/>
          <p:cNvSpPr>
            <a:spLocks noChangeArrowheads="1"/>
          </p:cNvSpPr>
          <p:nvPr/>
        </p:nvSpPr>
        <p:spPr bwMode="auto">
          <a:xfrm rot="10800000">
            <a:off x="2552479" y="2146611"/>
            <a:ext cx="2695816" cy="713290"/>
          </a:xfrm>
          <a:prstGeom prst="triangle">
            <a:avLst>
              <a:gd name="adj" fmla="val 50000"/>
            </a:avLst>
          </a:prstGeom>
          <a:solidFill>
            <a:schemeClr val="bg2">
              <a:lumMod val="20000"/>
              <a:lumOff val="80000"/>
            </a:schemeClr>
          </a:solidFill>
          <a:ln w="19050">
            <a:solidFill>
              <a:srgbClr val="8BAAE9"/>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51" name="Rectangle 8"/>
          <p:cNvSpPr>
            <a:spLocks noChangeArrowheads="1"/>
          </p:cNvSpPr>
          <p:nvPr/>
        </p:nvSpPr>
        <p:spPr bwMode="auto">
          <a:xfrm>
            <a:off x="1862830" y="1554020"/>
            <a:ext cx="1477716" cy="52065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spAutoFit/>
          </a:bodyPr>
          <a:lstStyle/>
          <a:p>
            <a:pPr algn="ctr">
              <a:spcBef>
                <a:spcPct val="50000"/>
              </a:spcBef>
              <a:defRPr/>
            </a:pPr>
            <a:r>
              <a:rPr lang="en-US" sz="2800" dirty="0">
                <a:solidFill>
                  <a:srgbClr val="8A93D1"/>
                </a:solidFill>
                <a:latin typeface="Arial Narrow" charset="0"/>
                <a:cs typeface="+mn-cs"/>
              </a:rPr>
              <a:t>KINEX™</a:t>
            </a:r>
          </a:p>
        </p:txBody>
      </p:sp>
      <p:sp>
        <p:nvSpPr>
          <p:cNvPr id="52" name="Rectangle 51"/>
          <p:cNvSpPr>
            <a:spLocks noChangeArrowheads="1"/>
          </p:cNvSpPr>
          <p:nvPr/>
        </p:nvSpPr>
        <p:spPr bwMode="auto">
          <a:xfrm>
            <a:off x="3157139" y="2155790"/>
            <a:ext cx="1489511"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defRPr/>
            </a:pPr>
            <a:r>
              <a:rPr lang="en-US" sz="1600" dirty="0">
                <a:solidFill>
                  <a:srgbClr val="000000"/>
                </a:solidFill>
                <a:latin typeface="Arial Narrow" charset="0"/>
                <a:cs typeface="+mn-cs"/>
              </a:rPr>
              <a:t>Biomarker Probe </a:t>
            </a:r>
          </a:p>
          <a:p>
            <a:pPr algn="ctr">
              <a:defRPr/>
            </a:pPr>
            <a:r>
              <a:rPr lang="en-US" sz="1600" dirty="0">
                <a:solidFill>
                  <a:srgbClr val="000000"/>
                </a:solidFill>
                <a:latin typeface="Arial Narrow" charset="0"/>
                <a:cs typeface="+mn-cs"/>
              </a:rPr>
              <a:t>Discovery</a:t>
            </a:r>
          </a:p>
        </p:txBody>
      </p:sp>
      <p:pic>
        <p:nvPicPr>
          <p:cNvPr id="53"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052795" y="1623663"/>
            <a:ext cx="1418703" cy="13986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336063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13">
            <a:extLst>
              <a:ext uri="{FF2B5EF4-FFF2-40B4-BE49-F238E27FC236}">
                <a16:creationId xmlns="" xmlns:a16="http://schemas.microsoft.com/office/drawing/2014/main" id="{3660E99A-2FA0-4B84-9815-CF6FD49FF7A7}"/>
              </a:ext>
            </a:extLst>
          </p:cNvPr>
          <p:cNvSpPr>
            <a:spLocks noChangeArrowheads="1"/>
          </p:cNvSpPr>
          <p:nvPr/>
        </p:nvSpPr>
        <p:spPr bwMode="auto">
          <a:xfrm>
            <a:off x="254837" y="60706"/>
            <a:ext cx="8808604" cy="1243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488" tIns="44450" rIns="90488" bIns="44450">
            <a:spAutoFit/>
          </a:bodyPr>
          <a:lstStyle>
            <a:lvl1pPr>
              <a:defRPr sz="2400">
                <a:solidFill>
                  <a:schemeClr val="tx1"/>
                </a:solidFill>
                <a:latin typeface="Arial" panose="020B0604020202020204" pitchFamily="34" charset="0"/>
                <a:ea typeface="ＭＳ Ｐゴシック" panose="020B0600070205080204" pitchFamily="50" charset="-128"/>
              </a:defRPr>
            </a:lvl1pPr>
            <a:lvl2pPr marL="742950" indent="-285750">
              <a:defRPr sz="2400">
                <a:solidFill>
                  <a:schemeClr val="tx1"/>
                </a:solidFill>
                <a:latin typeface="Arial" panose="020B0604020202020204" pitchFamily="34" charset="0"/>
                <a:ea typeface="ＭＳ Ｐゴシック" panose="020B0600070205080204" pitchFamily="50" charset="-128"/>
              </a:defRPr>
            </a:lvl2pPr>
            <a:lvl3pPr marL="1143000" indent="-228600">
              <a:defRPr sz="2400">
                <a:solidFill>
                  <a:schemeClr val="tx1"/>
                </a:solidFill>
                <a:latin typeface="Arial" panose="020B0604020202020204" pitchFamily="34" charset="0"/>
                <a:ea typeface="ＭＳ Ｐゴシック" panose="020B0600070205080204" pitchFamily="50" charset="-128"/>
              </a:defRPr>
            </a:lvl3pPr>
            <a:lvl4pPr marL="1600200" indent="-228600">
              <a:defRPr sz="2400">
                <a:solidFill>
                  <a:schemeClr val="tx1"/>
                </a:solidFill>
                <a:latin typeface="Arial" panose="020B0604020202020204" pitchFamily="34" charset="0"/>
                <a:ea typeface="ＭＳ Ｐゴシック" panose="020B0600070205080204" pitchFamily="50" charset="-128"/>
              </a:defRPr>
            </a:lvl4pPr>
            <a:lvl5pPr marL="2057400" indent="-228600">
              <a:defRPr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9pPr>
          </a:lstStyle>
          <a:p>
            <a:pPr algn="r" eaLnBrk="1" hangingPunct="1"/>
            <a:r>
              <a:rPr lang="en-US" altLang="ja-JP" sz="2500" dirty="0" smtClean="0">
                <a:solidFill>
                  <a:srgbClr val="D1D3F4"/>
                </a:solidFill>
              </a:rPr>
              <a:t>Kinase and Phosphatase Substrate</a:t>
            </a:r>
          </a:p>
          <a:p>
            <a:pPr algn="r" eaLnBrk="1" hangingPunct="1"/>
            <a:r>
              <a:rPr lang="en-US" altLang="ja-JP" sz="2500" dirty="0" smtClean="0">
                <a:solidFill>
                  <a:srgbClr val="D1D3F4"/>
                </a:solidFill>
              </a:rPr>
              <a:t>Profiling with Immunoglobulin </a:t>
            </a:r>
          </a:p>
          <a:p>
            <a:pPr algn="r" eaLnBrk="1" hangingPunct="1"/>
            <a:r>
              <a:rPr lang="en-US" altLang="ja-JP" sz="2500" dirty="0" smtClean="0">
                <a:solidFill>
                  <a:srgbClr val="D1D3F4"/>
                </a:solidFill>
              </a:rPr>
              <a:t>Microarray Analysis (SPIMA)</a:t>
            </a:r>
            <a:endParaRPr lang="en-US" altLang="ja-JP" sz="2500" dirty="0">
              <a:solidFill>
                <a:srgbClr val="D1D3F4"/>
              </a:solidFill>
            </a:endParaRPr>
          </a:p>
        </p:txBody>
      </p:sp>
      <p:sp>
        <p:nvSpPr>
          <p:cNvPr id="71" name="Rectangle 2"/>
          <p:cNvSpPr>
            <a:spLocks noChangeArrowheads="1"/>
          </p:cNvSpPr>
          <p:nvPr/>
        </p:nvSpPr>
        <p:spPr bwMode="auto">
          <a:xfrm>
            <a:off x="5324168" y="1708970"/>
            <a:ext cx="3739273" cy="32766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bg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488" tIns="44450" rIns="90488" bIns="44450"/>
          <a:lstStyle/>
          <a:p>
            <a:pPr marL="342900" indent="-342900" algn="l" eaLnBrk="1" hangingPunct="1">
              <a:lnSpc>
                <a:spcPct val="90000"/>
              </a:lnSpc>
              <a:spcBef>
                <a:spcPts val="1000"/>
              </a:spcBef>
              <a:buClr>
                <a:srgbClr val="4432A3"/>
              </a:buClr>
              <a:buSzPct val="100000"/>
              <a:buFont typeface=".AppleSystemUIFont" charset="-120"/>
              <a:buChar char="■"/>
              <a:defRPr/>
            </a:pPr>
            <a:r>
              <a:rPr lang="en-US" sz="2200" dirty="0" smtClean="0">
                <a:solidFill>
                  <a:srgbClr val="461F70"/>
                </a:solidFill>
                <a:latin typeface="Futura Medium" charset="0"/>
                <a:ea typeface="Futura Medium" charset="0"/>
                <a:cs typeface="Futura Medium" charset="0"/>
              </a:rPr>
              <a:t>Identifies substrates of selected kinases or phosphatase in cell or tissue lysates </a:t>
            </a:r>
          </a:p>
          <a:p>
            <a:pPr marL="342900" indent="-342900" algn="l" eaLnBrk="1" hangingPunct="1">
              <a:lnSpc>
                <a:spcPct val="90000"/>
              </a:lnSpc>
              <a:spcBef>
                <a:spcPts val="1000"/>
              </a:spcBef>
              <a:buClr>
                <a:srgbClr val="4432A3"/>
              </a:buClr>
              <a:buSzPct val="100000"/>
              <a:buFont typeface=".AppleSystemUIFont" charset="-120"/>
              <a:buChar char="■"/>
              <a:defRPr/>
            </a:pPr>
            <a:r>
              <a:rPr lang="en-US" sz="2200" dirty="0" smtClean="0">
                <a:solidFill>
                  <a:srgbClr val="461F70"/>
                </a:solidFill>
                <a:latin typeface="Futura Medium" charset="0"/>
                <a:ea typeface="Futura Medium" charset="0"/>
                <a:cs typeface="Futura Medium" charset="0"/>
              </a:rPr>
              <a:t>Over 350 kinases and phosphatases available </a:t>
            </a:r>
            <a:endParaRPr lang="en-US" sz="2200" dirty="0">
              <a:solidFill>
                <a:srgbClr val="461F70"/>
              </a:solidFill>
              <a:latin typeface="Futura Medium" charset="0"/>
              <a:ea typeface="Futura Medium" charset="0"/>
              <a:cs typeface="Futura Medium" charset="0"/>
            </a:endParaRPr>
          </a:p>
          <a:p>
            <a:pPr marL="342900" indent="-342900" algn="l" eaLnBrk="1" hangingPunct="1">
              <a:lnSpc>
                <a:spcPct val="90000"/>
              </a:lnSpc>
              <a:spcBef>
                <a:spcPts val="1000"/>
              </a:spcBef>
              <a:buClr>
                <a:srgbClr val="4432A3"/>
              </a:buClr>
              <a:buSzPct val="100000"/>
              <a:buFont typeface=".AppleSystemUIFont" charset="-120"/>
              <a:buChar char="■"/>
              <a:defRPr/>
            </a:pPr>
            <a:r>
              <a:rPr lang="en-US" sz="2200" dirty="0" smtClean="0">
                <a:solidFill>
                  <a:srgbClr val="461F70"/>
                </a:solidFill>
                <a:latin typeface="Futura Medium" charset="0"/>
                <a:ea typeface="Futura Medium" charset="0"/>
                <a:cs typeface="Futura Medium" charset="0"/>
              </a:rPr>
              <a:t>Initial microarray screen with 1047 </a:t>
            </a:r>
            <a:r>
              <a:rPr lang="en-US" sz="2200" dirty="0" err="1" smtClean="0">
                <a:solidFill>
                  <a:srgbClr val="461F70"/>
                </a:solidFill>
                <a:latin typeface="Futura Medium" charset="0"/>
                <a:ea typeface="Futura Medium" charset="0"/>
                <a:cs typeface="Futura Medium" charset="0"/>
              </a:rPr>
              <a:t>phosphosite</a:t>
            </a:r>
            <a:r>
              <a:rPr lang="en-US" sz="2200" dirty="0" smtClean="0">
                <a:solidFill>
                  <a:srgbClr val="461F70"/>
                </a:solidFill>
                <a:latin typeface="Futura Medium" charset="0"/>
                <a:ea typeface="Futura Medium" charset="0"/>
                <a:cs typeface="Futura Medium" charset="0"/>
              </a:rPr>
              <a:t>-specific antibodies for phosphorylation changes with added kinase </a:t>
            </a:r>
          </a:p>
          <a:p>
            <a:pPr marL="342900" indent="-342900" algn="l" eaLnBrk="1" hangingPunct="1">
              <a:lnSpc>
                <a:spcPct val="90000"/>
              </a:lnSpc>
              <a:spcBef>
                <a:spcPts val="1000"/>
              </a:spcBef>
              <a:buClr>
                <a:srgbClr val="4432A3"/>
              </a:buClr>
              <a:buSzPct val="100000"/>
              <a:buFont typeface=".AppleSystemUIFont" charset="-120"/>
              <a:buChar char="■"/>
              <a:defRPr/>
            </a:pPr>
            <a:r>
              <a:rPr lang="en-US" sz="2200" dirty="0" smtClean="0">
                <a:solidFill>
                  <a:srgbClr val="461F70"/>
                </a:solidFill>
                <a:latin typeface="Futura Medium" charset="0"/>
                <a:ea typeface="Futura Medium" charset="0"/>
                <a:cs typeface="Futura Medium" charset="0"/>
              </a:rPr>
              <a:t>Final </a:t>
            </a:r>
            <a:r>
              <a:rPr lang="en-US" sz="2200" i="1" dirty="0" smtClean="0">
                <a:solidFill>
                  <a:srgbClr val="461F70"/>
                </a:solidFill>
                <a:latin typeface="Futura Medium" charset="0"/>
                <a:ea typeface="Futura Medium" charset="0"/>
                <a:cs typeface="Futura Medium" charset="0"/>
              </a:rPr>
              <a:t>in silico </a:t>
            </a:r>
            <a:r>
              <a:rPr lang="en-US" sz="2200" dirty="0" smtClean="0">
                <a:solidFill>
                  <a:srgbClr val="461F70"/>
                </a:solidFill>
                <a:latin typeface="Futura Medium" charset="0"/>
                <a:ea typeface="Futura Medium" charset="0"/>
                <a:cs typeface="Futura Medium" charset="0"/>
              </a:rPr>
              <a:t>prediction filter to identify high quality substrate leads </a:t>
            </a:r>
            <a:endParaRPr lang="en-US" sz="2200" dirty="0">
              <a:solidFill>
                <a:srgbClr val="461F70"/>
              </a:solidFill>
              <a:latin typeface="Futura Medium" charset="0"/>
              <a:ea typeface="Futura Medium" charset="0"/>
              <a:cs typeface="Futura Medium" charset="0"/>
            </a:endParaRPr>
          </a:p>
          <a:p>
            <a:pPr marL="342900" indent="-342900" algn="l" eaLnBrk="1" hangingPunct="1">
              <a:lnSpc>
                <a:spcPct val="75000"/>
              </a:lnSpc>
              <a:spcBef>
                <a:spcPct val="35000"/>
              </a:spcBef>
              <a:buClr>
                <a:srgbClr val="4432A3"/>
              </a:buClr>
              <a:buSzPct val="100000"/>
              <a:buFont typeface=".AppleSystemUIFont" charset="-120"/>
              <a:buChar char="■"/>
              <a:defRPr/>
            </a:pPr>
            <a:endParaRPr lang="en-US" sz="2200" dirty="0">
              <a:solidFill>
                <a:srgbClr val="005B9B"/>
              </a:solidFill>
              <a:latin typeface="Futura Medium" charset="0"/>
              <a:ea typeface="Futura Medium" charset="0"/>
              <a:cs typeface="Futura Medium" charset="0"/>
            </a:endParaRPr>
          </a:p>
        </p:txBody>
      </p:sp>
      <p:pic>
        <p:nvPicPr>
          <p:cNvPr id="2" name="Picture 1"/>
          <p:cNvPicPr>
            <a:picLocks noChangeAspect="1"/>
          </p:cNvPicPr>
          <p:nvPr/>
        </p:nvPicPr>
        <p:blipFill>
          <a:blip r:embed="rId3"/>
          <a:stretch>
            <a:fillRect/>
          </a:stretch>
        </p:blipFill>
        <p:spPr>
          <a:xfrm>
            <a:off x="508053" y="2460660"/>
            <a:ext cx="1123830" cy="1004597"/>
          </a:xfrm>
          <a:prstGeom prst="rect">
            <a:avLst/>
          </a:prstGeom>
        </p:spPr>
      </p:pic>
      <p:sp>
        <p:nvSpPr>
          <p:cNvPr id="3" name="Rectangle 2"/>
          <p:cNvSpPr/>
          <p:nvPr/>
        </p:nvSpPr>
        <p:spPr>
          <a:xfrm>
            <a:off x="211127" y="1877645"/>
            <a:ext cx="1717681" cy="553998"/>
          </a:xfrm>
          <a:prstGeom prst="rect">
            <a:avLst/>
          </a:prstGeom>
        </p:spPr>
        <p:txBody>
          <a:bodyPr wrap="square">
            <a:spAutoFit/>
          </a:bodyPr>
          <a:lstStyle/>
          <a:p>
            <a:pPr>
              <a:defRPr/>
            </a:pPr>
            <a:r>
              <a:rPr lang="en-US" sz="1000" b="1" dirty="0">
                <a:solidFill>
                  <a:srgbClr val="4432A3"/>
                </a:solidFill>
              </a:rPr>
              <a:t>IN VITRO </a:t>
            </a:r>
          </a:p>
          <a:p>
            <a:pPr>
              <a:defRPr/>
            </a:pPr>
            <a:r>
              <a:rPr lang="en-US" sz="1000" b="1" dirty="0">
                <a:solidFill>
                  <a:srgbClr val="4432A3"/>
                </a:solidFill>
              </a:rPr>
              <a:t>KINASE ASSAY</a:t>
            </a:r>
          </a:p>
          <a:p>
            <a:pPr>
              <a:defRPr/>
            </a:pPr>
            <a:r>
              <a:rPr lang="en-US" sz="1000" b="1" dirty="0">
                <a:solidFill>
                  <a:srgbClr val="4432A3"/>
                </a:solidFill>
              </a:rPr>
              <a:t>SERVICES</a:t>
            </a:r>
            <a:endParaRPr lang="en-US" sz="1000" b="1" dirty="0">
              <a:solidFill>
                <a:srgbClr val="4432A3"/>
              </a:solidFill>
            </a:endParaRPr>
          </a:p>
        </p:txBody>
      </p:sp>
      <p:pic>
        <p:nvPicPr>
          <p:cNvPr id="4" name="Picture 3"/>
          <p:cNvPicPr>
            <a:picLocks noChangeAspect="1"/>
          </p:cNvPicPr>
          <p:nvPr/>
        </p:nvPicPr>
        <p:blipFill>
          <a:blip r:embed="rId4"/>
          <a:stretch>
            <a:fillRect/>
          </a:stretch>
        </p:blipFill>
        <p:spPr>
          <a:xfrm>
            <a:off x="1928808" y="1877645"/>
            <a:ext cx="3221226" cy="3853348"/>
          </a:xfrm>
          <a:prstGeom prst="rect">
            <a:avLst/>
          </a:prstGeom>
        </p:spPr>
      </p:pic>
    </p:spTree>
    <p:extLst>
      <p:ext uri="{BB962C8B-B14F-4D97-AF65-F5344CB8AC3E}">
        <p14:creationId xmlns:p14="http://schemas.microsoft.com/office/powerpoint/2010/main" val="1757509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13">
            <a:extLst>
              <a:ext uri="{FF2B5EF4-FFF2-40B4-BE49-F238E27FC236}">
                <a16:creationId xmlns="" xmlns:a16="http://schemas.microsoft.com/office/drawing/2014/main" id="{3660E99A-2FA0-4B84-9815-CF6FD49FF7A7}"/>
              </a:ext>
            </a:extLst>
          </p:cNvPr>
          <p:cNvSpPr>
            <a:spLocks noChangeArrowheads="1"/>
          </p:cNvSpPr>
          <p:nvPr/>
        </p:nvSpPr>
        <p:spPr bwMode="auto">
          <a:xfrm>
            <a:off x="254837" y="60706"/>
            <a:ext cx="8808604" cy="1243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488" tIns="44450" rIns="90488" bIns="44450">
            <a:spAutoFit/>
          </a:bodyPr>
          <a:lstStyle>
            <a:lvl1pPr>
              <a:defRPr sz="2400">
                <a:solidFill>
                  <a:schemeClr val="tx1"/>
                </a:solidFill>
                <a:latin typeface="Arial" panose="020B0604020202020204" pitchFamily="34" charset="0"/>
                <a:ea typeface="ＭＳ Ｐゴシック" panose="020B0600070205080204" pitchFamily="50" charset="-128"/>
              </a:defRPr>
            </a:lvl1pPr>
            <a:lvl2pPr marL="742950" indent="-285750">
              <a:defRPr sz="2400">
                <a:solidFill>
                  <a:schemeClr val="tx1"/>
                </a:solidFill>
                <a:latin typeface="Arial" panose="020B0604020202020204" pitchFamily="34" charset="0"/>
                <a:ea typeface="ＭＳ Ｐゴシック" panose="020B0600070205080204" pitchFamily="50" charset="-128"/>
              </a:defRPr>
            </a:lvl2pPr>
            <a:lvl3pPr marL="1143000" indent="-228600">
              <a:defRPr sz="2400">
                <a:solidFill>
                  <a:schemeClr val="tx1"/>
                </a:solidFill>
                <a:latin typeface="Arial" panose="020B0604020202020204" pitchFamily="34" charset="0"/>
                <a:ea typeface="ＭＳ Ｐゴシック" panose="020B0600070205080204" pitchFamily="50" charset="-128"/>
              </a:defRPr>
            </a:lvl3pPr>
            <a:lvl4pPr marL="1600200" indent="-228600">
              <a:defRPr sz="2400">
                <a:solidFill>
                  <a:schemeClr val="tx1"/>
                </a:solidFill>
                <a:latin typeface="Arial" panose="020B0604020202020204" pitchFamily="34" charset="0"/>
                <a:ea typeface="ＭＳ Ｐゴシック" panose="020B0600070205080204" pitchFamily="50" charset="-128"/>
              </a:defRPr>
            </a:lvl4pPr>
            <a:lvl5pPr marL="2057400" indent="-228600">
              <a:defRPr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9pPr>
          </a:lstStyle>
          <a:p>
            <a:pPr algn="r" eaLnBrk="1" hangingPunct="1"/>
            <a:r>
              <a:rPr lang="en-US" altLang="ja-JP" sz="2500" dirty="0" smtClean="0">
                <a:solidFill>
                  <a:srgbClr val="D1D3F4"/>
                </a:solidFill>
              </a:rPr>
              <a:t>Kinase Inhibitor</a:t>
            </a:r>
          </a:p>
          <a:p>
            <a:pPr algn="r" eaLnBrk="1" hangingPunct="1"/>
            <a:r>
              <a:rPr lang="en-US" altLang="ja-JP" sz="2500" dirty="0" smtClean="0">
                <a:solidFill>
                  <a:srgbClr val="D1D3F4"/>
                </a:solidFill>
              </a:rPr>
              <a:t>Displacement Microarray-based</a:t>
            </a:r>
          </a:p>
          <a:p>
            <a:pPr algn="r" eaLnBrk="1" hangingPunct="1"/>
            <a:r>
              <a:rPr lang="en-US" altLang="ja-JP" sz="2500" dirty="0" smtClean="0">
                <a:solidFill>
                  <a:srgbClr val="D1D3F4"/>
                </a:solidFill>
              </a:rPr>
              <a:t> Screen (KIDMAS)</a:t>
            </a:r>
          </a:p>
        </p:txBody>
      </p:sp>
      <p:sp>
        <p:nvSpPr>
          <p:cNvPr id="71" name="Rectangle 2"/>
          <p:cNvSpPr>
            <a:spLocks noChangeArrowheads="1"/>
          </p:cNvSpPr>
          <p:nvPr/>
        </p:nvSpPr>
        <p:spPr bwMode="auto">
          <a:xfrm>
            <a:off x="5443485" y="1753217"/>
            <a:ext cx="3449792" cy="32766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bg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488" tIns="44450" rIns="90488" bIns="44450"/>
          <a:lstStyle/>
          <a:p>
            <a:pPr marL="342900" indent="-342900" algn="l" eaLnBrk="1" hangingPunct="1">
              <a:lnSpc>
                <a:spcPct val="90000"/>
              </a:lnSpc>
              <a:spcBef>
                <a:spcPts val="1000"/>
              </a:spcBef>
              <a:buClr>
                <a:srgbClr val="4432A3"/>
              </a:buClr>
              <a:buSzPct val="100000"/>
              <a:buFont typeface=".AppleSystemUIFont" charset="-120"/>
              <a:buChar char="■"/>
              <a:defRPr/>
            </a:pPr>
            <a:r>
              <a:rPr lang="en-US" sz="2200" dirty="0" smtClean="0">
                <a:solidFill>
                  <a:srgbClr val="461F70"/>
                </a:solidFill>
                <a:latin typeface="Futura Medium" charset="0"/>
                <a:ea typeface="Futura Medium" charset="0"/>
                <a:cs typeface="Futura Medium" charset="0"/>
              </a:rPr>
              <a:t>Most kinase inhibitors are ATP analogues</a:t>
            </a:r>
          </a:p>
          <a:p>
            <a:pPr marL="342900" indent="-342900" algn="l" eaLnBrk="1" hangingPunct="1">
              <a:lnSpc>
                <a:spcPct val="90000"/>
              </a:lnSpc>
              <a:spcBef>
                <a:spcPts val="1000"/>
              </a:spcBef>
              <a:buClr>
                <a:srgbClr val="4432A3"/>
              </a:buClr>
              <a:buSzPct val="100000"/>
              <a:buFont typeface=".AppleSystemUIFont" charset="-120"/>
              <a:buChar char="■"/>
              <a:defRPr/>
            </a:pPr>
            <a:r>
              <a:rPr lang="en-US" sz="2200" dirty="0" smtClean="0">
                <a:solidFill>
                  <a:srgbClr val="461F70"/>
                </a:solidFill>
                <a:latin typeface="Futura Medium" charset="0"/>
                <a:ea typeface="Futura Medium" charset="0"/>
                <a:cs typeface="Futura Medium" charset="0"/>
              </a:rPr>
              <a:t>KIDMAS i</a:t>
            </a:r>
            <a:r>
              <a:rPr lang="en-US" sz="2200" dirty="0" smtClean="0">
                <a:solidFill>
                  <a:srgbClr val="461F70"/>
                </a:solidFill>
                <a:latin typeface="Futura Medium" charset="0"/>
                <a:ea typeface="Futura Medium" charset="0"/>
                <a:cs typeface="Futura Medium" charset="0"/>
              </a:rPr>
              <a:t>dentifies with active kinases captured on antibody microarrays test compounds that competitively inhibit binding of FSBA-biotin</a:t>
            </a:r>
          </a:p>
          <a:p>
            <a:pPr marL="342900" indent="-342900" algn="l" eaLnBrk="1" hangingPunct="1">
              <a:lnSpc>
                <a:spcPct val="90000"/>
              </a:lnSpc>
              <a:spcBef>
                <a:spcPts val="1000"/>
              </a:spcBef>
              <a:buClr>
                <a:srgbClr val="4432A3"/>
              </a:buClr>
              <a:buSzPct val="100000"/>
              <a:buFont typeface=".AppleSystemUIFont" charset="-120"/>
              <a:buChar char="■"/>
              <a:defRPr/>
            </a:pPr>
            <a:r>
              <a:rPr lang="en-US" sz="2200" dirty="0" smtClean="0">
                <a:solidFill>
                  <a:srgbClr val="461F70"/>
                </a:solidFill>
                <a:latin typeface="Futura Medium" charset="0"/>
                <a:ea typeface="Futura Medium" charset="0"/>
                <a:cs typeface="Futura Medium" charset="0"/>
              </a:rPr>
              <a:t>Hundreds of kinases can be screened simultaneously against a compound for inhibition</a:t>
            </a:r>
            <a:endParaRPr lang="en-US" sz="2200" dirty="0">
              <a:solidFill>
                <a:srgbClr val="461F70"/>
              </a:solidFill>
              <a:latin typeface="Futura Medium" charset="0"/>
              <a:ea typeface="Futura Medium" charset="0"/>
              <a:cs typeface="Futura Medium" charset="0"/>
            </a:endParaRPr>
          </a:p>
        </p:txBody>
      </p:sp>
      <p:sp>
        <p:nvSpPr>
          <p:cNvPr id="3" name="Rectangle 2"/>
          <p:cNvSpPr/>
          <p:nvPr/>
        </p:nvSpPr>
        <p:spPr>
          <a:xfrm>
            <a:off x="211127" y="1877645"/>
            <a:ext cx="1717681" cy="553998"/>
          </a:xfrm>
          <a:prstGeom prst="rect">
            <a:avLst/>
          </a:prstGeom>
        </p:spPr>
        <p:txBody>
          <a:bodyPr wrap="square">
            <a:spAutoFit/>
          </a:bodyPr>
          <a:lstStyle/>
          <a:p>
            <a:pPr>
              <a:defRPr/>
            </a:pPr>
            <a:r>
              <a:rPr lang="en-US" sz="1000" b="1" dirty="0">
                <a:solidFill>
                  <a:srgbClr val="4432A3"/>
                </a:solidFill>
              </a:rPr>
              <a:t>IN VITRO </a:t>
            </a:r>
          </a:p>
          <a:p>
            <a:pPr>
              <a:defRPr/>
            </a:pPr>
            <a:r>
              <a:rPr lang="en-US" sz="1000" b="1" dirty="0">
                <a:solidFill>
                  <a:srgbClr val="4432A3"/>
                </a:solidFill>
              </a:rPr>
              <a:t>KINASE ASSAY</a:t>
            </a:r>
          </a:p>
          <a:p>
            <a:pPr>
              <a:defRPr/>
            </a:pPr>
            <a:r>
              <a:rPr lang="en-US" sz="1000" b="1" dirty="0">
                <a:solidFill>
                  <a:srgbClr val="4432A3"/>
                </a:solidFill>
              </a:rPr>
              <a:t>SERVICES</a:t>
            </a:r>
            <a:endParaRPr lang="en-US" sz="1000" b="1" dirty="0">
              <a:solidFill>
                <a:srgbClr val="4432A3"/>
              </a:solidFill>
            </a:endParaRPr>
          </a:p>
        </p:txBody>
      </p:sp>
      <p:pic>
        <p:nvPicPr>
          <p:cNvPr id="5" name="Picture 4"/>
          <p:cNvPicPr>
            <a:picLocks noChangeAspect="1"/>
          </p:cNvPicPr>
          <p:nvPr/>
        </p:nvPicPr>
        <p:blipFill>
          <a:blip r:embed="rId3"/>
          <a:stretch>
            <a:fillRect/>
          </a:stretch>
        </p:blipFill>
        <p:spPr>
          <a:xfrm>
            <a:off x="490625" y="2466383"/>
            <a:ext cx="1144732" cy="994857"/>
          </a:xfrm>
          <a:prstGeom prst="rect">
            <a:avLst/>
          </a:prstGeom>
        </p:spPr>
      </p:pic>
      <p:pic>
        <p:nvPicPr>
          <p:cNvPr id="8" name="Picture 7"/>
          <p:cNvPicPr>
            <a:picLocks noChangeAspect="1"/>
          </p:cNvPicPr>
          <p:nvPr/>
        </p:nvPicPr>
        <p:blipFill>
          <a:blip r:embed="rId4"/>
          <a:stretch>
            <a:fillRect/>
          </a:stretch>
        </p:blipFill>
        <p:spPr>
          <a:xfrm>
            <a:off x="1974250" y="1877645"/>
            <a:ext cx="3175784" cy="2643479"/>
          </a:xfrm>
          <a:prstGeom prst="rect">
            <a:avLst/>
          </a:prstGeom>
        </p:spPr>
      </p:pic>
      <p:sp>
        <p:nvSpPr>
          <p:cNvPr id="6" name="Rectangle 5"/>
          <p:cNvSpPr/>
          <p:nvPr/>
        </p:nvSpPr>
        <p:spPr>
          <a:xfrm>
            <a:off x="1828800" y="4706651"/>
            <a:ext cx="3448593" cy="1323439"/>
          </a:xfrm>
          <a:prstGeom prst="rect">
            <a:avLst/>
          </a:prstGeom>
        </p:spPr>
        <p:txBody>
          <a:bodyPr wrap="square">
            <a:spAutoFit/>
          </a:bodyPr>
          <a:lstStyle/>
          <a:p>
            <a:pPr marL="285750" indent="-285750" algn="l">
              <a:buFont typeface=".AppleSystemUIFont" charset="-120"/>
              <a:buChar char="•"/>
            </a:pPr>
            <a:r>
              <a:rPr lang="en-US" sz="1600" dirty="0">
                <a:solidFill>
                  <a:srgbClr val="461F70"/>
                </a:solidFill>
                <a:latin typeface="Arial Narrow" charset="0"/>
                <a:ea typeface="Arial Narrow" charset="0"/>
                <a:cs typeface="Arial Narrow" charset="0"/>
              </a:rPr>
              <a:t>FSBA is an ATP analogue that covalently binds to proteins that interact with ATP via its reactive FO</a:t>
            </a:r>
            <a:r>
              <a:rPr lang="en-US" sz="1600" baseline="-25000" dirty="0">
                <a:solidFill>
                  <a:srgbClr val="461F70"/>
                </a:solidFill>
                <a:latin typeface="Arial Narrow" charset="0"/>
                <a:ea typeface="Arial Narrow" charset="0"/>
                <a:cs typeface="Arial Narrow" charset="0"/>
              </a:rPr>
              <a:t>2</a:t>
            </a:r>
            <a:r>
              <a:rPr lang="en-US" sz="1600" dirty="0">
                <a:solidFill>
                  <a:srgbClr val="461F70"/>
                </a:solidFill>
                <a:latin typeface="Arial Narrow" charset="0"/>
                <a:ea typeface="Arial Narrow" charset="0"/>
                <a:cs typeface="Arial Narrow" charset="0"/>
              </a:rPr>
              <a:t>S group (which reacts with free </a:t>
            </a:r>
            <a:r>
              <a:rPr lang="en-US" sz="1600" dirty="0" smtClean="0">
                <a:solidFill>
                  <a:srgbClr val="461F70"/>
                </a:solidFill>
                <a:latin typeface="Arial Narrow" charset="0"/>
                <a:ea typeface="Arial Narrow" charset="0"/>
                <a:cs typeface="Arial Narrow" charset="0"/>
              </a:rPr>
              <a:t>amines</a:t>
            </a:r>
          </a:p>
          <a:p>
            <a:pPr marL="285750" indent="-285750" algn="l">
              <a:buFont typeface=".AppleSystemUIFont" charset="-120"/>
              <a:buChar char="•"/>
            </a:pPr>
            <a:r>
              <a:rPr lang="en-US" sz="1600" dirty="0" smtClean="0">
                <a:solidFill>
                  <a:srgbClr val="461F70"/>
                </a:solidFill>
                <a:latin typeface="Arial Narrow" charset="0"/>
                <a:ea typeface="Arial Narrow" charset="0"/>
                <a:cs typeface="Arial Narrow" charset="0"/>
              </a:rPr>
              <a:t>Kinase inhibitors block binding of FSBA</a:t>
            </a:r>
            <a:endParaRPr lang="en-US" sz="1600" dirty="0">
              <a:solidFill>
                <a:srgbClr val="461F70"/>
              </a:solidFill>
              <a:latin typeface="Arial Narrow" charset="0"/>
              <a:ea typeface="Arial Narrow" charset="0"/>
              <a:cs typeface="Arial Narrow" charset="0"/>
            </a:endParaRPr>
          </a:p>
        </p:txBody>
      </p:sp>
    </p:spTree>
    <p:extLst>
      <p:ext uri="{BB962C8B-B14F-4D97-AF65-F5344CB8AC3E}">
        <p14:creationId xmlns:p14="http://schemas.microsoft.com/office/powerpoint/2010/main" val="15742095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0"/>
          <p:cNvSpPr>
            <a:spLocks noChangeArrowheads="1"/>
          </p:cNvSpPr>
          <p:nvPr/>
        </p:nvSpPr>
        <p:spPr bwMode="auto">
          <a:xfrm>
            <a:off x="765335" y="41606"/>
            <a:ext cx="8293100" cy="47448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0488" tIns="44450" rIns="90488" bIns="44450">
            <a:spAutoFit/>
          </a:bodyPr>
          <a:lstStyle/>
          <a:p>
            <a:pPr algn="r" fontAlgn="auto">
              <a:spcBef>
                <a:spcPts val="0"/>
              </a:spcBef>
              <a:spcAft>
                <a:spcPts val="0"/>
              </a:spcAft>
              <a:defRPr/>
            </a:pPr>
            <a:r>
              <a:rPr lang="en-US" sz="2500" dirty="0" err="1">
                <a:solidFill>
                  <a:srgbClr val="D1D3F4"/>
                </a:solidFill>
                <a:latin typeface="Arial"/>
                <a:ea typeface="+mn-ea"/>
                <a:cs typeface="Arial"/>
              </a:rPr>
              <a:t>www.drugkinet.ca</a:t>
            </a:r>
            <a:r>
              <a:rPr lang="en-US" sz="2500" dirty="0">
                <a:solidFill>
                  <a:srgbClr val="D1D3F4"/>
                </a:solidFill>
                <a:latin typeface="Arial"/>
                <a:ea typeface="+mn-ea"/>
                <a:cs typeface="Arial"/>
              </a:rPr>
              <a:t> </a:t>
            </a:r>
            <a:r>
              <a:rPr lang="en-US" sz="2500" dirty="0" err="1">
                <a:solidFill>
                  <a:srgbClr val="D1D3F4"/>
                </a:solidFill>
                <a:latin typeface="Arial"/>
                <a:ea typeface="+mn-ea"/>
                <a:cs typeface="Arial"/>
              </a:rPr>
              <a:t>KnowledgeBase</a:t>
            </a:r>
            <a:endParaRPr lang="en-US" sz="2500" dirty="0">
              <a:solidFill>
                <a:srgbClr val="D1D3F4"/>
              </a:solidFill>
              <a:latin typeface="Arial"/>
              <a:ea typeface="+mn-ea"/>
              <a:cs typeface="Arial"/>
            </a:endParaRPr>
          </a:p>
        </p:txBody>
      </p:sp>
      <p:sp>
        <p:nvSpPr>
          <p:cNvPr id="56324" name="Picture 6" descr="DrugKiNETBanner_01.png"/>
          <p:cNvSpPr>
            <a:spLocks noChangeAspect="1"/>
          </p:cNvSpPr>
          <p:nvPr/>
        </p:nvSpPr>
        <p:spPr bwMode="auto">
          <a:xfrm>
            <a:off x="2060575" y="911225"/>
            <a:ext cx="7083425" cy="69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pic>
        <p:nvPicPr>
          <p:cNvPr id="7" name="Picture 6" descr="DrugKiNETBanner_01.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79" y="1495026"/>
            <a:ext cx="9146879" cy="8958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Rectangle 2"/>
          <p:cNvSpPr>
            <a:spLocks noChangeArrowheads="1"/>
          </p:cNvSpPr>
          <p:nvPr/>
        </p:nvSpPr>
        <p:spPr bwMode="auto">
          <a:xfrm>
            <a:off x="252509" y="2827085"/>
            <a:ext cx="8604108" cy="32766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bg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488" tIns="44450" rIns="90488" bIns="44450"/>
          <a:lstStyle/>
          <a:p>
            <a:pPr marL="342900" indent="-342900" algn="l" eaLnBrk="1" hangingPunct="1">
              <a:lnSpc>
                <a:spcPct val="90000"/>
              </a:lnSpc>
              <a:spcBef>
                <a:spcPts val="1000"/>
              </a:spcBef>
              <a:buClr>
                <a:srgbClr val="4432A3"/>
              </a:buClr>
              <a:buSzPct val="100000"/>
              <a:buFont typeface=".AppleSystemUIFont" charset="-120"/>
              <a:buChar char="■"/>
              <a:defRPr/>
            </a:pPr>
            <a:r>
              <a:rPr lang="en-US" sz="2200" dirty="0" smtClean="0">
                <a:solidFill>
                  <a:srgbClr val="461F70"/>
                </a:solidFill>
                <a:latin typeface="Futura Medium" charset="0"/>
                <a:ea typeface="Futura Medium" charset="0"/>
                <a:cs typeface="Futura Medium" charset="0"/>
              </a:rPr>
              <a:t>Open </a:t>
            </a:r>
            <a:r>
              <a:rPr lang="en-US" sz="2200" dirty="0">
                <a:solidFill>
                  <a:srgbClr val="461F70"/>
                </a:solidFill>
                <a:latin typeface="Futura Medium" charset="0"/>
                <a:ea typeface="Futura Medium" charset="0"/>
                <a:cs typeface="Futura Medium" charset="0"/>
              </a:rPr>
              <a:t>access human protein kinase drug knowledgebase</a:t>
            </a:r>
            <a:endParaRPr lang="en-US" sz="2200" dirty="0" smtClean="0">
              <a:solidFill>
                <a:srgbClr val="461F70"/>
              </a:solidFill>
              <a:latin typeface="Futura Medium" charset="0"/>
              <a:ea typeface="Futura Medium" charset="0"/>
              <a:cs typeface="Futura Medium" charset="0"/>
            </a:endParaRPr>
          </a:p>
          <a:p>
            <a:pPr marL="342900" indent="-342900" algn="l">
              <a:lnSpc>
                <a:spcPct val="90000"/>
              </a:lnSpc>
              <a:spcBef>
                <a:spcPts val="1000"/>
              </a:spcBef>
              <a:buClr>
                <a:srgbClr val="4432A3"/>
              </a:buClr>
              <a:buSzPct val="100000"/>
              <a:buFont typeface=".AppleSystemUIFont" charset="-120"/>
              <a:buChar char="■"/>
              <a:defRPr/>
            </a:pPr>
            <a:r>
              <a:rPr lang="en-US" sz="2200" dirty="0" smtClean="0">
                <a:solidFill>
                  <a:srgbClr val="461F70"/>
                </a:solidFill>
                <a:latin typeface="Futura Medium" charset="0"/>
                <a:ea typeface="Futura Medium" charset="0"/>
                <a:cs typeface="Futura Medium" charset="0"/>
              </a:rPr>
              <a:t>Features </a:t>
            </a:r>
            <a:r>
              <a:rPr lang="en-US" sz="2200" dirty="0">
                <a:solidFill>
                  <a:srgbClr val="461F70"/>
                </a:solidFill>
                <a:latin typeface="Futura Medium" charset="0"/>
                <a:ea typeface="Futura Medium" charset="0"/>
                <a:cs typeface="Futura Medium" charset="0"/>
              </a:rPr>
              <a:t>experimental results for over 105,000 kinase drug pairs (&gt;450 kinases, &gt;850 compounds that inhibit kinases)</a:t>
            </a:r>
          </a:p>
          <a:p>
            <a:pPr marL="342900" indent="-342900" algn="l">
              <a:lnSpc>
                <a:spcPct val="90000"/>
              </a:lnSpc>
              <a:spcBef>
                <a:spcPts val="1000"/>
              </a:spcBef>
              <a:buClr>
                <a:srgbClr val="4432A3"/>
              </a:buClr>
              <a:buSzPct val="100000"/>
              <a:buFont typeface=".AppleSystemUIFont" charset="-120"/>
              <a:buChar char="■"/>
              <a:defRPr/>
            </a:pPr>
            <a:r>
              <a:rPr lang="en-US" sz="2200" dirty="0" smtClean="0">
                <a:solidFill>
                  <a:srgbClr val="461F70"/>
                </a:solidFill>
                <a:latin typeface="Futura Medium" charset="0"/>
                <a:ea typeface="Futura Medium" charset="0"/>
                <a:cs typeface="Futura Medium" charset="0"/>
              </a:rPr>
              <a:t>Features </a:t>
            </a:r>
            <a:r>
              <a:rPr lang="en-US" sz="2200" dirty="0">
                <a:solidFill>
                  <a:srgbClr val="461F70"/>
                </a:solidFill>
                <a:latin typeface="Futura Medium" charset="0"/>
                <a:ea typeface="Futura Medium" charset="0"/>
                <a:cs typeface="Futura Medium" charset="0"/>
              </a:rPr>
              <a:t>predictive data for another 200,000 kinase-drug </a:t>
            </a:r>
            <a:r>
              <a:rPr lang="en-US" sz="2200" dirty="0" smtClean="0">
                <a:solidFill>
                  <a:srgbClr val="461F70"/>
                </a:solidFill>
                <a:latin typeface="Futura Medium" charset="0"/>
                <a:ea typeface="Futura Medium" charset="0"/>
                <a:cs typeface="Futura Medium" charset="0"/>
              </a:rPr>
              <a:t>pairs</a:t>
            </a:r>
          </a:p>
          <a:p>
            <a:pPr marL="342900" indent="-342900" algn="l">
              <a:lnSpc>
                <a:spcPct val="90000"/>
              </a:lnSpc>
              <a:spcBef>
                <a:spcPts val="1000"/>
              </a:spcBef>
              <a:buClr>
                <a:srgbClr val="4432A3"/>
              </a:buClr>
              <a:buSzPct val="100000"/>
              <a:buFont typeface=".AppleSystemUIFont" charset="-120"/>
              <a:buChar char="■"/>
              <a:defRPr/>
            </a:pPr>
            <a:r>
              <a:rPr lang="en-US" sz="2200" dirty="0">
                <a:solidFill>
                  <a:srgbClr val="461F70"/>
                </a:solidFill>
                <a:latin typeface="Futura Medium" charset="0"/>
                <a:ea typeface="Futura Medium" charset="0"/>
                <a:cs typeface="Futura Medium" charset="0"/>
              </a:rPr>
              <a:t>Information and links to other websites provided about each drug</a:t>
            </a:r>
          </a:p>
          <a:p>
            <a:pPr marL="342900" indent="-342900" algn="l">
              <a:lnSpc>
                <a:spcPct val="90000"/>
              </a:lnSpc>
              <a:spcBef>
                <a:spcPts val="1000"/>
              </a:spcBef>
              <a:buClr>
                <a:srgbClr val="4432A3"/>
              </a:buClr>
              <a:buSzPct val="100000"/>
              <a:buFont typeface=".AppleSystemUIFont" charset="-120"/>
              <a:buChar char="■"/>
              <a:defRPr/>
            </a:pPr>
            <a:r>
              <a:rPr lang="en-US" sz="2200" dirty="0">
                <a:solidFill>
                  <a:srgbClr val="461F70"/>
                </a:solidFill>
                <a:latin typeface="Futura Medium" charset="0"/>
                <a:ea typeface="Futura Medium" charset="0"/>
                <a:cs typeface="Futura Medium" charset="0"/>
              </a:rPr>
              <a:t>Identification of critical kinase residues in drug interactions from 3D structural </a:t>
            </a:r>
            <a:r>
              <a:rPr lang="en-US" sz="2200" dirty="0" smtClean="0">
                <a:solidFill>
                  <a:srgbClr val="461F70"/>
                </a:solidFill>
                <a:latin typeface="Futura Medium" charset="0"/>
                <a:ea typeface="Futura Medium" charset="0"/>
                <a:cs typeface="Futura Medium" charset="0"/>
              </a:rPr>
              <a:t>information</a:t>
            </a:r>
            <a:endParaRPr lang="en-US" sz="2200" dirty="0">
              <a:solidFill>
                <a:srgbClr val="461F70"/>
              </a:solidFill>
              <a:latin typeface="Futura Medium" charset="0"/>
              <a:ea typeface="Futura Medium" charset="0"/>
              <a:cs typeface="Futura Medium" charset="0"/>
            </a:endParaRPr>
          </a:p>
        </p:txBody>
      </p:sp>
    </p:spTree>
    <p:extLst>
      <p:ext uri="{BB962C8B-B14F-4D97-AF65-F5344CB8AC3E}">
        <p14:creationId xmlns:p14="http://schemas.microsoft.com/office/powerpoint/2010/main" val="21043747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13">
            <a:extLst>
              <a:ext uri="{FF2B5EF4-FFF2-40B4-BE49-F238E27FC236}">
                <a16:creationId xmlns="" xmlns:a16="http://schemas.microsoft.com/office/drawing/2014/main" id="{3660E99A-2FA0-4B84-9815-CF6FD49FF7A7}"/>
              </a:ext>
            </a:extLst>
          </p:cNvPr>
          <p:cNvSpPr>
            <a:spLocks noChangeArrowheads="1"/>
          </p:cNvSpPr>
          <p:nvPr/>
        </p:nvSpPr>
        <p:spPr bwMode="auto">
          <a:xfrm>
            <a:off x="754233" y="60513"/>
            <a:ext cx="8293100" cy="489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spAutoFit/>
          </a:bodyPr>
          <a:lstStyle>
            <a:lvl1pPr>
              <a:defRPr sz="2400">
                <a:solidFill>
                  <a:schemeClr val="tx1"/>
                </a:solidFill>
                <a:latin typeface="Arial" panose="020B0604020202020204" pitchFamily="34" charset="0"/>
                <a:ea typeface="ＭＳ Ｐゴシック" panose="020B0600070205080204" pitchFamily="50" charset="-128"/>
              </a:defRPr>
            </a:lvl1pPr>
            <a:lvl2pPr marL="742950" indent="-285750">
              <a:defRPr sz="2400">
                <a:solidFill>
                  <a:schemeClr val="tx1"/>
                </a:solidFill>
                <a:latin typeface="Arial" panose="020B0604020202020204" pitchFamily="34" charset="0"/>
                <a:ea typeface="ＭＳ Ｐゴシック" panose="020B0600070205080204" pitchFamily="50" charset="-128"/>
              </a:defRPr>
            </a:lvl2pPr>
            <a:lvl3pPr marL="1143000" indent="-228600">
              <a:defRPr sz="2400">
                <a:solidFill>
                  <a:schemeClr val="tx1"/>
                </a:solidFill>
                <a:latin typeface="Arial" panose="020B0604020202020204" pitchFamily="34" charset="0"/>
                <a:ea typeface="ＭＳ Ｐゴシック" panose="020B0600070205080204" pitchFamily="50" charset="-128"/>
              </a:defRPr>
            </a:lvl3pPr>
            <a:lvl4pPr marL="1600200" indent="-228600">
              <a:defRPr sz="2400">
                <a:solidFill>
                  <a:schemeClr val="tx1"/>
                </a:solidFill>
                <a:latin typeface="Arial" panose="020B0604020202020204" pitchFamily="34" charset="0"/>
                <a:ea typeface="ＭＳ Ｐゴシック" panose="020B0600070205080204" pitchFamily="50" charset="-128"/>
              </a:defRPr>
            </a:lvl4pPr>
            <a:lvl5pPr marL="2057400" indent="-228600">
              <a:defRPr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9pPr>
          </a:lstStyle>
          <a:p>
            <a:pPr algn="r" eaLnBrk="1" hangingPunct="1"/>
            <a:r>
              <a:rPr lang="en-US" altLang="ja-JP" sz="2500" dirty="0" smtClean="0">
                <a:solidFill>
                  <a:srgbClr val="D1D3F4"/>
                </a:solidFill>
                <a:latin typeface="Futura Medium" charset="0"/>
                <a:ea typeface="Futura Medium" charset="0"/>
                <a:cs typeface="Futura Medium" charset="0"/>
              </a:rPr>
              <a:t>Corporate Profile for </a:t>
            </a:r>
            <a:r>
              <a:rPr lang="en-US" altLang="ja-JP" sz="2500" dirty="0" err="1" smtClean="0">
                <a:solidFill>
                  <a:srgbClr val="D1D3F4"/>
                </a:solidFill>
                <a:latin typeface="Futura Medium" charset="0"/>
                <a:ea typeface="Futura Medium" charset="0"/>
                <a:cs typeface="Futura Medium" charset="0"/>
              </a:rPr>
              <a:t>Kinexus</a:t>
            </a:r>
            <a:endParaRPr lang="en-US" altLang="ja-JP" sz="2500" dirty="0">
              <a:solidFill>
                <a:srgbClr val="D1D3F4"/>
              </a:solidFill>
              <a:latin typeface="Futura Medium" charset="0"/>
              <a:ea typeface="Futura Medium" charset="0"/>
              <a:cs typeface="Futura Medium" charset="0"/>
            </a:endParaRPr>
          </a:p>
        </p:txBody>
      </p:sp>
      <p:sp>
        <p:nvSpPr>
          <p:cNvPr id="5" name="TextBox 4">
            <a:extLst>
              <a:ext uri="{FF2B5EF4-FFF2-40B4-BE49-F238E27FC236}">
                <a16:creationId xmlns:a16="http://schemas.microsoft.com/office/drawing/2014/main" xmlns="" id="{2AAA27BC-D172-0143-BDF3-F25B7D9E650B}"/>
              </a:ext>
            </a:extLst>
          </p:cNvPr>
          <p:cNvSpPr txBox="1"/>
          <p:nvPr/>
        </p:nvSpPr>
        <p:spPr>
          <a:xfrm>
            <a:off x="340482" y="3834703"/>
            <a:ext cx="8706851" cy="2665345"/>
          </a:xfrm>
          <a:prstGeom prst="rect">
            <a:avLst/>
          </a:prstGeom>
          <a:solidFill>
            <a:schemeClr val="bg1"/>
          </a:solidFill>
        </p:spPr>
        <p:txBody>
          <a:bodyPr wrap="square" rtlCol="0">
            <a:spAutoFit/>
          </a:bodyPr>
          <a:lstStyle/>
          <a:p>
            <a:pPr marL="342900" indent="-342900" algn="l">
              <a:spcBef>
                <a:spcPct val="30000"/>
              </a:spcBef>
              <a:buClr>
                <a:srgbClr val="4532A3"/>
              </a:buClr>
              <a:buSzPct val="100000"/>
              <a:buFont typeface=".AppleSystemUIFont" charset="-120"/>
              <a:buChar char="■"/>
              <a:defRPr/>
            </a:pPr>
            <a:r>
              <a:rPr lang="en-US" sz="2200" dirty="0" smtClean="0">
                <a:solidFill>
                  <a:srgbClr val="4E247A"/>
                </a:solidFill>
                <a:latin typeface="Futura Medium" charset="0"/>
                <a:ea typeface="Futura Medium" charset="0"/>
                <a:cs typeface="Futura Medium" charset="0"/>
              </a:rPr>
              <a:t>Founded in </a:t>
            </a:r>
            <a:r>
              <a:rPr lang="en-US" sz="2200" dirty="0" smtClean="0">
                <a:solidFill>
                  <a:srgbClr val="4E247A"/>
                </a:solidFill>
                <a:latin typeface="Futura Medium" charset="0"/>
                <a:ea typeface="Futura Medium" charset="0"/>
                <a:cs typeface="Futura Medium" charset="0"/>
              </a:rPr>
              <a:t>July </a:t>
            </a:r>
            <a:r>
              <a:rPr lang="en-US" sz="2200" dirty="0" smtClean="0">
                <a:solidFill>
                  <a:srgbClr val="4E247A"/>
                </a:solidFill>
                <a:latin typeface="Futura Medium" charset="0"/>
                <a:ea typeface="Futura Medium" charset="0"/>
                <a:cs typeface="Futura Medium" charset="0"/>
              </a:rPr>
              <a:t>1999 as spin-out company from the University of British Columbia</a:t>
            </a:r>
            <a:endParaRPr lang="en-US" sz="2200" dirty="0" smtClean="0">
              <a:solidFill>
                <a:srgbClr val="4E247A"/>
              </a:solidFill>
              <a:latin typeface="Futura Medium" charset="0"/>
              <a:ea typeface="Futura Medium" charset="0"/>
              <a:cs typeface="Futura Medium" charset="0"/>
            </a:endParaRPr>
          </a:p>
          <a:p>
            <a:pPr marL="342900" indent="-342900" algn="l">
              <a:spcBef>
                <a:spcPct val="30000"/>
              </a:spcBef>
              <a:buClr>
                <a:srgbClr val="4532A3"/>
              </a:buClr>
              <a:buSzPct val="90000"/>
              <a:buFont typeface=".AppleSystemUIFont" charset="-120"/>
              <a:buChar char="■"/>
              <a:defRPr/>
            </a:pPr>
            <a:r>
              <a:rPr lang="en-US" altLang="ja-JP" sz="2200" dirty="0" smtClean="0">
                <a:solidFill>
                  <a:srgbClr val="4E247A"/>
                </a:solidFill>
                <a:latin typeface="Futura Medium" charset="0"/>
                <a:ea typeface="Futura Medium" charset="0"/>
                <a:cs typeface="Futura Medium" charset="0"/>
              </a:rPr>
              <a:t>Offers </a:t>
            </a:r>
            <a:r>
              <a:rPr lang="en-US" altLang="ja-JP" sz="2200" dirty="0" smtClean="0">
                <a:solidFill>
                  <a:srgbClr val="4E247A"/>
                </a:solidFill>
                <a:latin typeface="Futura Medium" charset="0"/>
                <a:ea typeface="Futura Medium" charset="0"/>
                <a:cs typeface="Futura Medium" charset="0"/>
              </a:rPr>
              <a:t>a </a:t>
            </a:r>
            <a:r>
              <a:rPr lang="en-US" altLang="ja-JP" sz="2200" dirty="0">
                <a:solidFill>
                  <a:srgbClr val="4E247A"/>
                </a:solidFill>
                <a:latin typeface="Futura Medium" charset="0"/>
                <a:ea typeface="Futura Medium" charset="0"/>
                <a:cs typeface="Futura Medium" charset="0"/>
              </a:rPr>
              <a:t>highly integrated platform of </a:t>
            </a:r>
            <a:r>
              <a:rPr lang="en-US" altLang="ja-JP" sz="2200" dirty="0" smtClean="0">
                <a:solidFill>
                  <a:srgbClr val="4E247A"/>
                </a:solidFill>
                <a:latin typeface="Futura Medium" charset="0"/>
                <a:ea typeface="Futura Medium" charset="0"/>
                <a:cs typeface="Futura Medium" charset="0"/>
              </a:rPr>
              <a:t>innovative proteomics </a:t>
            </a:r>
            <a:r>
              <a:rPr lang="en-US" altLang="ja-JP" sz="2200" dirty="0">
                <a:solidFill>
                  <a:srgbClr val="4E247A"/>
                </a:solidFill>
                <a:latin typeface="Futura Medium" charset="0"/>
                <a:ea typeface="Futura Medium" charset="0"/>
                <a:cs typeface="Futura Medium" charset="0"/>
              </a:rPr>
              <a:t>and bioinformatics </a:t>
            </a:r>
            <a:r>
              <a:rPr lang="en-US" altLang="ja-JP" sz="2200" dirty="0" smtClean="0">
                <a:solidFill>
                  <a:srgbClr val="4E247A"/>
                </a:solidFill>
                <a:latin typeface="Futura Medium" charset="0"/>
                <a:ea typeface="Futura Medium" charset="0"/>
                <a:cs typeface="Futura Medium" charset="0"/>
              </a:rPr>
              <a:t>services and products to </a:t>
            </a:r>
            <a:r>
              <a:rPr lang="en-US" altLang="ja-JP" sz="2200" dirty="0">
                <a:solidFill>
                  <a:srgbClr val="4E247A"/>
                </a:solidFill>
                <a:latin typeface="Futura Medium" charset="0"/>
                <a:ea typeface="Futura Medium" charset="0"/>
                <a:cs typeface="Futura Medium" charset="0"/>
              </a:rPr>
              <a:t>foster </a:t>
            </a:r>
            <a:r>
              <a:rPr lang="en-US" altLang="ja-JP" sz="2200" dirty="0" smtClean="0">
                <a:solidFill>
                  <a:srgbClr val="4E247A"/>
                </a:solidFill>
                <a:latin typeface="Futura Medium" charset="0"/>
                <a:ea typeface="Futura Medium" charset="0"/>
                <a:cs typeface="Futura Medium" charset="0"/>
              </a:rPr>
              <a:t>cell </a:t>
            </a:r>
            <a:r>
              <a:rPr lang="en-US" altLang="ja-JP" sz="2200" dirty="0" err="1" smtClean="0">
                <a:solidFill>
                  <a:srgbClr val="4E247A"/>
                </a:solidFill>
                <a:latin typeface="Futura Medium" charset="0"/>
                <a:ea typeface="Futura Medium" charset="0"/>
                <a:cs typeface="Futura Medium" charset="0"/>
              </a:rPr>
              <a:t>signalling</a:t>
            </a:r>
            <a:r>
              <a:rPr lang="en-US" altLang="ja-JP" sz="2200" dirty="0" smtClean="0">
                <a:solidFill>
                  <a:srgbClr val="4E247A"/>
                </a:solidFill>
                <a:latin typeface="Futura Medium" charset="0"/>
                <a:ea typeface="Futura Medium" charset="0"/>
                <a:cs typeface="Futura Medium" charset="0"/>
              </a:rPr>
              <a:t> research</a:t>
            </a:r>
            <a:endParaRPr lang="en-US" altLang="ja-JP" sz="2200" dirty="0">
              <a:solidFill>
                <a:srgbClr val="4E247A"/>
              </a:solidFill>
              <a:latin typeface="Futura Medium" charset="0"/>
              <a:ea typeface="Futura Medium" charset="0"/>
              <a:cs typeface="Futura Medium" charset="0"/>
            </a:endParaRPr>
          </a:p>
          <a:p>
            <a:pPr marL="342900" indent="-342900" algn="l">
              <a:spcBef>
                <a:spcPct val="30000"/>
              </a:spcBef>
              <a:buClr>
                <a:srgbClr val="4532A3"/>
              </a:buClr>
              <a:buSzPct val="90000"/>
              <a:buFont typeface=".AppleSystemUIFont" charset="-120"/>
              <a:buChar char="■"/>
              <a:defRPr/>
            </a:pPr>
            <a:r>
              <a:rPr lang="en-US" altLang="ja-JP" sz="2200" dirty="0" smtClean="0">
                <a:solidFill>
                  <a:srgbClr val="4E247A"/>
                </a:solidFill>
                <a:latin typeface="Futura Medium" charset="0"/>
                <a:ea typeface="Futura Medium" charset="0"/>
                <a:cs typeface="Futura Medium" charset="0"/>
              </a:rPr>
              <a:t>Has provided </a:t>
            </a:r>
            <a:r>
              <a:rPr lang="en-US" altLang="ja-JP" sz="2200" dirty="0" smtClean="0">
                <a:solidFill>
                  <a:srgbClr val="4E247A"/>
                </a:solidFill>
                <a:latin typeface="Futura Medium" charset="0"/>
                <a:ea typeface="Futura Medium" charset="0"/>
                <a:cs typeface="Futura Medium" charset="0"/>
              </a:rPr>
              <a:t>services </a:t>
            </a:r>
            <a:r>
              <a:rPr lang="en-US" altLang="ja-JP" sz="2200" dirty="0">
                <a:solidFill>
                  <a:srgbClr val="4E247A"/>
                </a:solidFill>
                <a:latin typeface="Futura Medium" charset="0"/>
                <a:ea typeface="Futura Medium" charset="0"/>
                <a:cs typeface="Futura Medium" charset="0"/>
              </a:rPr>
              <a:t>to over </a:t>
            </a:r>
            <a:r>
              <a:rPr lang="en-US" altLang="ja-JP" sz="2200" dirty="0" smtClean="0">
                <a:solidFill>
                  <a:srgbClr val="4E247A"/>
                </a:solidFill>
                <a:latin typeface="Futura Medium" charset="0"/>
                <a:ea typeface="Futura Medium" charset="0"/>
                <a:cs typeface="Futura Medium" charset="0"/>
              </a:rPr>
              <a:t>3,500 </a:t>
            </a:r>
            <a:r>
              <a:rPr lang="en-US" altLang="ja-JP" sz="2200" dirty="0">
                <a:solidFill>
                  <a:srgbClr val="4E247A"/>
                </a:solidFill>
                <a:latin typeface="Futura Medium" charset="0"/>
                <a:ea typeface="Futura Medium" charset="0"/>
                <a:cs typeface="Futura Medium" charset="0"/>
              </a:rPr>
              <a:t>industrial and academic labs in over </a:t>
            </a:r>
            <a:r>
              <a:rPr lang="en-US" altLang="ja-JP" sz="2200" dirty="0" smtClean="0">
                <a:solidFill>
                  <a:srgbClr val="4E247A"/>
                </a:solidFill>
                <a:latin typeface="Futura Medium" charset="0"/>
                <a:ea typeface="Futura Medium" charset="0"/>
                <a:cs typeface="Futura Medium" charset="0"/>
              </a:rPr>
              <a:t>40 </a:t>
            </a:r>
            <a:r>
              <a:rPr lang="en-US" altLang="ja-JP" sz="2200" dirty="0" smtClean="0">
                <a:solidFill>
                  <a:srgbClr val="4E247A"/>
                </a:solidFill>
                <a:latin typeface="Futura Medium" charset="0"/>
                <a:ea typeface="Futura Medium" charset="0"/>
                <a:cs typeface="Futura Medium" charset="0"/>
              </a:rPr>
              <a:t>countries for </a:t>
            </a:r>
            <a:r>
              <a:rPr lang="en-US" altLang="ja-JP" sz="2200" dirty="0" smtClean="0">
                <a:solidFill>
                  <a:srgbClr val="4E247A"/>
                </a:solidFill>
                <a:latin typeface="Futura Medium" charset="0"/>
                <a:ea typeface="Futura Medium" charset="0"/>
                <a:cs typeface="Futura Medium" charset="0"/>
              </a:rPr>
              <a:t>over 26 </a:t>
            </a:r>
            <a:r>
              <a:rPr lang="en-US" altLang="ja-JP" sz="2200" dirty="0" smtClean="0">
                <a:solidFill>
                  <a:srgbClr val="4E247A"/>
                </a:solidFill>
                <a:latin typeface="Futura Medium" charset="0"/>
                <a:ea typeface="Futura Medium" charset="0"/>
                <a:cs typeface="Futura Medium" charset="0"/>
              </a:rPr>
              <a:t>years</a:t>
            </a:r>
            <a:endParaRPr lang="en-US" altLang="ja-JP" sz="2200" dirty="0">
              <a:solidFill>
                <a:srgbClr val="4E247A"/>
              </a:solidFill>
              <a:latin typeface="Futura Medium" charset="0"/>
              <a:ea typeface="Futura Medium" charset="0"/>
              <a:cs typeface="Futura Medium" charset="0"/>
            </a:endParaRPr>
          </a:p>
        </p:txBody>
      </p:sp>
      <p:pic>
        <p:nvPicPr>
          <p:cNvPr id="6" name="Picture 5"/>
          <p:cNvPicPr>
            <a:picLocks noChangeAspect="1"/>
          </p:cNvPicPr>
          <p:nvPr/>
        </p:nvPicPr>
        <p:blipFill>
          <a:blip r:embed="rId3"/>
          <a:stretch>
            <a:fillRect/>
          </a:stretch>
        </p:blipFill>
        <p:spPr>
          <a:xfrm>
            <a:off x="451565" y="1544275"/>
            <a:ext cx="6680755" cy="2054068"/>
          </a:xfrm>
          <a:prstGeom prst="rect">
            <a:avLst/>
          </a:prstGeom>
        </p:spPr>
      </p:pic>
      <p:sp>
        <p:nvSpPr>
          <p:cNvPr id="2" name="TextBox 1"/>
          <p:cNvSpPr txBox="1"/>
          <p:nvPr/>
        </p:nvSpPr>
        <p:spPr>
          <a:xfrm>
            <a:off x="7231597" y="1751405"/>
            <a:ext cx="1658982" cy="2369880"/>
          </a:xfrm>
          <a:prstGeom prst="rect">
            <a:avLst/>
          </a:prstGeom>
          <a:noFill/>
        </p:spPr>
        <p:txBody>
          <a:bodyPr wrap="square" rtlCol="0">
            <a:spAutoFit/>
          </a:bodyPr>
          <a:lstStyle/>
          <a:p>
            <a:r>
              <a:rPr lang="en-US" altLang="ja-JP" sz="1800" dirty="0">
                <a:solidFill>
                  <a:srgbClr val="4E247A"/>
                </a:solidFill>
                <a:latin typeface="Arial Narrow" charset="0"/>
                <a:ea typeface="Arial Narrow" charset="0"/>
                <a:cs typeface="Arial Narrow" charset="0"/>
              </a:rPr>
              <a:t>Located in Vancouver, Canada, in an 11,000 square foot lab and office facility</a:t>
            </a:r>
            <a:endParaRPr lang="en-US" sz="1800" dirty="0">
              <a:solidFill>
                <a:srgbClr val="4E247A"/>
              </a:solidFill>
              <a:latin typeface="Arial Narrow" charset="0"/>
              <a:ea typeface="Arial Narrow" charset="0"/>
              <a:cs typeface="Arial Narrow" charset="0"/>
            </a:endParaRPr>
          </a:p>
          <a:p>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288472"/>
            <a:ext cx="5785764" cy="5309755"/>
          </a:xfrm>
          <a:prstGeom prst="rect">
            <a:avLst/>
          </a:prstGeom>
        </p:spPr>
      </p:pic>
      <p:sp>
        <p:nvSpPr>
          <p:cNvPr id="6" name="Rectangle 5"/>
          <p:cNvSpPr>
            <a:spLocks noChangeArrowheads="1"/>
          </p:cNvSpPr>
          <p:nvPr/>
        </p:nvSpPr>
        <p:spPr bwMode="auto">
          <a:xfrm>
            <a:off x="5828229" y="1433572"/>
            <a:ext cx="3223695" cy="498905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marL="457200" indent="-457200" algn="l" fontAlgn="auto">
              <a:lnSpc>
                <a:spcPct val="110000"/>
              </a:lnSpc>
              <a:spcBef>
                <a:spcPts val="1200"/>
              </a:spcBef>
              <a:spcAft>
                <a:spcPts val="0"/>
              </a:spcAft>
              <a:buClr>
                <a:srgbClr val="4432A3"/>
              </a:buClr>
              <a:buSzPct val="100000"/>
              <a:buFont typeface=".AppleSystemUIFont" charset="-120"/>
              <a:buChar char="■"/>
              <a:defRPr/>
            </a:pPr>
            <a:r>
              <a:rPr lang="en-US" sz="2100" dirty="0" smtClean="0">
                <a:solidFill>
                  <a:srgbClr val="461F70"/>
                </a:solidFill>
                <a:latin typeface="Futura Medium" charset="0"/>
                <a:ea typeface="Futura Medium" charset="0"/>
                <a:cs typeface="Futura Medium" charset="0"/>
              </a:rPr>
              <a:t>Generates 2 downloadable tables</a:t>
            </a:r>
            <a:endParaRPr lang="en-US" sz="2100" dirty="0">
              <a:solidFill>
                <a:srgbClr val="461F70"/>
              </a:solidFill>
              <a:latin typeface="Futura Medium" charset="0"/>
              <a:ea typeface="Futura Medium" charset="0"/>
              <a:cs typeface="Futura Medium" charset="0"/>
            </a:endParaRPr>
          </a:p>
          <a:p>
            <a:pPr marL="457200" indent="-457200" algn="l" fontAlgn="auto">
              <a:spcBef>
                <a:spcPts val="1200"/>
              </a:spcBef>
              <a:spcAft>
                <a:spcPts val="0"/>
              </a:spcAft>
              <a:buClr>
                <a:srgbClr val="4432A3"/>
              </a:buClr>
              <a:buSzPct val="100000"/>
              <a:buFont typeface=".AppleSystemUIFont" charset="-120"/>
              <a:buChar char="■"/>
              <a:defRPr/>
            </a:pPr>
            <a:r>
              <a:rPr lang="en-US" sz="2100" dirty="0" smtClean="0">
                <a:solidFill>
                  <a:srgbClr val="461F70"/>
                </a:solidFill>
                <a:latin typeface="Futura Medium" charset="0"/>
                <a:ea typeface="Futura Medium" charset="0"/>
                <a:cs typeface="Futura Medium" charset="0"/>
              </a:rPr>
              <a:t>Interaction Summary table identifies the most critical kinase residues involved in drug interaction</a:t>
            </a:r>
          </a:p>
          <a:p>
            <a:pPr marL="457200" indent="-457200" algn="l" fontAlgn="auto">
              <a:spcBef>
                <a:spcPts val="1200"/>
              </a:spcBef>
              <a:spcAft>
                <a:spcPts val="0"/>
              </a:spcAft>
              <a:buClr>
                <a:srgbClr val="4432A3"/>
              </a:buClr>
              <a:buSzPct val="100000"/>
              <a:buFont typeface=".AppleSystemUIFont" charset="-120"/>
              <a:buChar char="■"/>
              <a:defRPr/>
            </a:pPr>
            <a:r>
              <a:rPr lang="en-US" sz="2100" dirty="0" smtClean="0">
                <a:solidFill>
                  <a:srgbClr val="461F70"/>
                </a:solidFill>
                <a:latin typeface="Futura Medium" charset="0"/>
                <a:ea typeface="Futura Medium" charset="0"/>
                <a:cs typeface="Futura Medium" charset="0"/>
              </a:rPr>
              <a:t>Full Interaction List identifies the distances in Angstroms between each amino acid residue atom and each drug </a:t>
            </a:r>
            <a:r>
              <a:rPr lang="en-US" sz="2100" dirty="0" smtClean="0">
                <a:solidFill>
                  <a:srgbClr val="461F70"/>
                </a:solidFill>
                <a:latin typeface="Futura Medium" charset="0"/>
                <a:ea typeface="Futura Medium" charset="0"/>
                <a:cs typeface="Futura Medium" charset="0"/>
              </a:rPr>
              <a:t>atom</a:t>
            </a:r>
            <a:endParaRPr lang="en-US" sz="2100" dirty="0">
              <a:solidFill>
                <a:srgbClr val="461F70"/>
              </a:solidFill>
              <a:latin typeface="Futura Medium" charset="0"/>
              <a:ea typeface="Futura Medium" charset="0"/>
              <a:cs typeface="Futura Medium" charset="0"/>
            </a:endParaRPr>
          </a:p>
        </p:txBody>
      </p:sp>
      <p:sp>
        <p:nvSpPr>
          <p:cNvPr id="7" name="Rectangle 3"/>
          <p:cNvSpPr>
            <a:spLocks noChangeArrowheads="1"/>
          </p:cNvSpPr>
          <p:nvPr/>
        </p:nvSpPr>
        <p:spPr bwMode="auto">
          <a:xfrm>
            <a:off x="266700" y="33866"/>
            <a:ext cx="8785225" cy="4591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spAutoFit/>
          </a:bodyPr>
          <a:lstStyle/>
          <a:p>
            <a:pPr algn="r" eaLnBrk="0" hangingPunct="0">
              <a:defRPr/>
            </a:pPr>
            <a:r>
              <a:rPr lang="en-US" sz="2400" dirty="0" err="1" smtClean="0">
                <a:solidFill>
                  <a:schemeClr val="bg1"/>
                </a:solidFill>
                <a:latin typeface="Futura Medium" charset="0"/>
                <a:ea typeface="Futura Medium" charset="0"/>
                <a:cs typeface="Futura Medium" charset="0"/>
              </a:rPr>
              <a:t>DrugKiNET</a:t>
            </a:r>
            <a:r>
              <a:rPr lang="en-US" sz="2400" dirty="0" smtClean="0">
                <a:solidFill>
                  <a:schemeClr val="bg1"/>
                </a:solidFill>
                <a:latin typeface="Futura Medium" charset="0"/>
                <a:ea typeface="Futura Medium" charset="0"/>
                <a:cs typeface="Futura Medium" charset="0"/>
              </a:rPr>
              <a:t> </a:t>
            </a:r>
            <a:r>
              <a:rPr lang="en-US" sz="2400" dirty="0" err="1" smtClean="0">
                <a:solidFill>
                  <a:schemeClr val="bg1"/>
                </a:solidFill>
                <a:latin typeface="Futura Medium" charset="0"/>
                <a:ea typeface="Futura Medium" charset="0"/>
                <a:cs typeface="Futura Medium" charset="0"/>
              </a:rPr>
              <a:t>KnowledgeBase</a:t>
            </a:r>
            <a:endParaRPr lang="en-US" sz="2400" dirty="0" smtClean="0">
              <a:solidFill>
                <a:schemeClr val="bg1"/>
              </a:solidFill>
              <a:latin typeface="Futura Medium" charset="0"/>
              <a:ea typeface="Futura Medium" charset="0"/>
              <a:cs typeface="Futura Medium" charset="0"/>
            </a:endParaRPr>
          </a:p>
        </p:txBody>
      </p:sp>
      <p:sp>
        <p:nvSpPr>
          <p:cNvPr id="10" name="Rectangle 9"/>
          <p:cNvSpPr>
            <a:spLocks noChangeArrowheads="1"/>
          </p:cNvSpPr>
          <p:nvPr/>
        </p:nvSpPr>
        <p:spPr bwMode="auto">
          <a:xfrm>
            <a:off x="282575" y="464167"/>
            <a:ext cx="8785225" cy="4591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spAutoFit/>
          </a:bodyPr>
          <a:lstStyle/>
          <a:p>
            <a:pPr algn="r"/>
            <a:r>
              <a:rPr lang="en-US" sz="2400" dirty="0" err="1" smtClean="0">
                <a:solidFill>
                  <a:schemeClr val="bg1"/>
                </a:solidFill>
                <a:latin typeface="Futura Medium" charset="0"/>
                <a:ea typeface="Futura Medium" charset="0"/>
                <a:cs typeface="Futura Medium" charset="0"/>
              </a:rPr>
              <a:t>www.drugkinet.ca</a:t>
            </a:r>
            <a:r>
              <a:rPr lang="en-US" sz="2400" dirty="0" smtClean="0">
                <a:solidFill>
                  <a:schemeClr val="bg1"/>
                </a:solidFill>
                <a:latin typeface="Futura Medium" charset="0"/>
                <a:ea typeface="Futura Medium" charset="0"/>
                <a:cs typeface="Futura Medium" charset="0"/>
              </a:rPr>
              <a:t> </a:t>
            </a:r>
            <a:endParaRPr lang="en-US" sz="2400" dirty="0">
              <a:solidFill>
                <a:schemeClr val="bg1"/>
              </a:solidFill>
              <a:latin typeface="Futura Medium" charset="0"/>
              <a:ea typeface="Futura Medium" charset="0"/>
              <a:cs typeface="Futura Medium" charset="0"/>
            </a:endParaRPr>
          </a:p>
        </p:txBody>
      </p:sp>
    </p:spTree>
    <p:extLst>
      <p:ext uri="{BB962C8B-B14F-4D97-AF65-F5344CB8AC3E}">
        <p14:creationId xmlns:p14="http://schemas.microsoft.com/office/powerpoint/2010/main" val="1003096986"/>
      </p:ext>
    </p:extLst>
  </p:cSld>
  <p:clrMapOvr>
    <a:masterClrMapping/>
  </p:clrMapOvr>
  <mc:AlternateContent xmlns:mc="http://schemas.openxmlformats.org/markup-compatibility/2006" xmlns:p14="http://schemas.microsoft.com/office/powerpoint/2010/main">
    <mc:Choice Requires="p14">
      <p:transition spd="slow" p14:dur="2000" advTm="6000"/>
    </mc:Choice>
    <mc:Fallback xmlns="">
      <p:transition spd="slow" advTm="6000"/>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3"/>
          <p:cNvSpPr txBox="1">
            <a:spLocks noChangeArrowheads="1"/>
          </p:cNvSpPr>
          <p:nvPr/>
        </p:nvSpPr>
        <p:spPr bwMode="auto">
          <a:xfrm>
            <a:off x="0" y="2512141"/>
            <a:ext cx="8458173" cy="377539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marL="228600" indent="-228600">
              <a:tabLst>
                <a:tab pos="635000" algn="l"/>
              </a:tabLst>
              <a:defRPr sz="2400">
                <a:solidFill>
                  <a:schemeClr val="tx1"/>
                </a:solidFill>
                <a:latin typeface="Arial" charset="0"/>
                <a:ea typeface="ＭＳ Ｐゴシック" charset="0"/>
              </a:defRPr>
            </a:lvl1pPr>
            <a:lvl2pPr marL="571500" indent="-228600">
              <a:tabLst>
                <a:tab pos="635000" algn="l"/>
              </a:tabLst>
              <a:defRPr sz="2400">
                <a:solidFill>
                  <a:schemeClr val="tx1"/>
                </a:solidFill>
                <a:latin typeface="Arial" charset="0"/>
                <a:ea typeface="ＭＳ Ｐゴシック" charset="0"/>
              </a:defRPr>
            </a:lvl2pPr>
            <a:lvl3pPr marL="685800">
              <a:tabLst>
                <a:tab pos="635000" algn="l"/>
              </a:tabLst>
              <a:defRPr sz="2400">
                <a:solidFill>
                  <a:schemeClr val="tx1"/>
                </a:solidFill>
                <a:latin typeface="Arial" charset="0"/>
                <a:ea typeface="ＭＳ Ｐゴシック" charset="0"/>
              </a:defRPr>
            </a:lvl3pPr>
            <a:lvl4pPr>
              <a:tabLst>
                <a:tab pos="635000" algn="l"/>
              </a:tabLst>
              <a:defRPr sz="2400">
                <a:solidFill>
                  <a:schemeClr val="tx1"/>
                </a:solidFill>
                <a:latin typeface="Arial" charset="0"/>
                <a:ea typeface="ＭＳ Ｐゴシック" charset="0"/>
              </a:defRPr>
            </a:lvl4pPr>
            <a:lvl5pPr>
              <a:tabLst>
                <a:tab pos="635000" algn="l"/>
              </a:tabLst>
              <a:defRPr sz="2400">
                <a:solidFill>
                  <a:schemeClr val="tx1"/>
                </a:solidFill>
                <a:latin typeface="Arial" charset="0"/>
                <a:ea typeface="ＭＳ Ｐゴシック" charset="0"/>
              </a:defRPr>
            </a:lvl5pPr>
            <a:lvl6pPr eaLnBrk="0" fontAlgn="base" hangingPunct="0">
              <a:spcBef>
                <a:spcPct val="0"/>
              </a:spcBef>
              <a:spcAft>
                <a:spcPct val="0"/>
              </a:spcAft>
              <a:tabLst>
                <a:tab pos="635000" algn="l"/>
              </a:tabLst>
              <a:defRPr sz="2400">
                <a:solidFill>
                  <a:schemeClr val="tx1"/>
                </a:solidFill>
                <a:latin typeface="Arial" charset="0"/>
                <a:ea typeface="ＭＳ Ｐゴシック" charset="0"/>
              </a:defRPr>
            </a:lvl6pPr>
            <a:lvl7pPr eaLnBrk="0" fontAlgn="base" hangingPunct="0">
              <a:spcBef>
                <a:spcPct val="0"/>
              </a:spcBef>
              <a:spcAft>
                <a:spcPct val="0"/>
              </a:spcAft>
              <a:tabLst>
                <a:tab pos="635000" algn="l"/>
              </a:tabLst>
              <a:defRPr sz="2400">
                <a:solidFill>
                  <a:schemeClr val="tx1"/>
                </a:solidFill>
                <a:latin typeface="Arial" charset="0"/>
                <a:ea typeface="ＭＳ Ｐゴシック" charset="0"/>
              </a:defRPr>
            </a:lvl7pPr>
            <a:lvl8pPr eaLnBrk="0" fontAlgn="base" hangingPunct="0">
              <a:spcBef>
                <a:spcPct val="0"/>
              </a:spcBef>
              <a:spcAft>
                <a:spcPct val="0"/>
              </a:spcAft>
              <a:tabLst>
                <a:tab pos="635000" algn="l"/>
              </a:tabLst>
              <a:defRPr sz="2400">
                <a:solidFill>
                  <a:schemeClr val="tx1"/>
                </a:solidFill>
                <a:latin typeface="Arial" charset="0"/>
                <a:ea typeface="ＭＳ Ｐゴシック" charset="0"/>
              </a:defRPr>
            </a:lvl8pPr>
            <a:lvl9pPr eaLnBrk="0" fontAlgn="base" hangingPunct="0">
              <a:spcBef>
                <a:spcPct val="0"/>
              </a:spcBef>
              <a:spcAft>
                <a:spcPct val="0"/>
              </a:spcAft>
              <a:tabLst>
                <a:tab pos="635000" algn="l"/>
              </a:tabLst>
              <a:defRPr sz="2400">
                <a:solidFill>
                  <a:schemeClr val="tx1"/>
                </a:solidFill>
                <a:latin typeface="Arial" charset="0"/>
                <a:ea typeface="ＭＳ Ｐゴシック" charset="0"/>
              </a:defRPr>
            </a:lvl9pPr>
          </a:lstStyle>
          <a:p>
            <a:pPr marL="800100" lvl="1" indent="-457200" algn="l" fontAlgn="auto">
              <a:spcBef>
                <a:spcPts val="1000"/>
              </a:spcBef>
              <a:spcAft>
                <a:spcPts val="0"/>
              </a:spcAft>
              <a:buClr>
                <a:srgbClr val="4432A3"/>
              </a:buClr>
              <a:buSzPct val="100000"/>
              <a:buFont typeface=".AppleSystemUIFont" charset="-120"/>
              <a:buChar char="■"/>
              <a:defRPr/>
            </a:pPr>
            <a:r>
              <a:rPr lang="en-US" sz="2100" dirty="0" err="1" smtClean="0">
                <a:solidFill>
                  <a:srgbClr val="461F70"/>
                </a:solidFill>
                <a:latin typeface="Futura Medium" charset="0"/>
                <a:ea typeface="Futura Medium" charset="0"/>
                <a:cs typeface="Futura Medium" charset="0"/>
              </a:rPr>
              <a:t>DrugProNET</a:t>
            </a:r>
            <a:r>
              <a:rPr lang="en-US" sz="2100" dirty="0" smtClean="0">
                <a:solidFill>
                  <a:srgbClr val="461F70"/>
                </a:solidFill>
                <a:latin typeface="Futura Medium" charset="0"/>
                <a:ea typeface="Futura Medium" charset="0"/>
                <a:cs typeface="Futura Medium" charset="0"/>
              </a:rPr>
              <a:t> </a:t>
            </a:r>
            <a:r>
              <a:rPr lang="en-US" sz="2100" dirty="0">
                <a:solidFill>
                  <a:srgbClr val="461F70"/>
                </a:solidFill>
                <a:latin typeface="Futura Medium" charset="0"/>
                <a:ea typeface="Futura Medium" charset="0"/>
                <a:cs typeface="Futura Medium" charset="0"/>
              </a:rPr>
              <a:t>features comprehensive information on over 2000 compounds that have been co-crystallized with over 480 different human proteins in over 4400 protein-compound structures retrieved from the </a:t>
            </a:r>
            <a:r>
              <a:rPr lang="en-US" sz="2100" dirty="0" smtClean="0">
                <a:solidFill>
                  <a:srgbClr val="461F70"/>
                </a:solidFill>
                <a:latin typeface="Futura Medium" charset="0"/>
                <a:ea typeface="Futura Medium" charset="0"/>
                <a:cs typeface="Futura Medium" charset="0"/>
              </a:rPr>
              <a:t>RCSB </a:t>
            </a:r>
            <a:r>
              <a:rPr lang="en-US" sz="2100" dirty="0">
                <a:solidFill>
                  <a:srgbClr val="461F70"/>
                </a:solidFill>
                <a:latin typeface="Futura Medium" charset="0"/>
                <a:ea typeface="Futura Medium" charset="0"/>
                <a:cs typeface="Futura Medium" charset="0"/>
              </a:rPr>
              <a:t>Protein </a:t>
            </a:r>
            <a:r>
              <a:rPr lang="en-US" sz="2100" dirty="0" smtClean="0">
                <a:solidFill>
                  <a:srgbClr val="461F70"/>
                </a:solidFill>
                <a:latin typeface="Futura Medium" charset="0"/>
                <a:ea typeface="Futura Medium" charset="0"/>
                <a:cs typeface="Futura Medium" charset="0"/>
              </a:rPr>
              <a:t>Databank. </a:t>
            </a:r>
            <a:r>
              <a:rPr lang="en-US" sz="2100" dirty="0">
                <a:solidFill>
                  <a:srgbClr val="461F70"/>
                </a:solidFill>
                <a:latin typeface="Futura Medium" charset="0"/>
                <a:ea typeface="Futura Medium" charset="0"/>
                <a:cs typeface="Futura Medium" charset="0"/>
              </a:rPr>
              <a:t>In addition, information is also available for an additional 748 compounds that are inhibitors of protein </a:t>
            </a:r>
            <a:r>
              <a:rPr lang="en-US" sz="2100" dirty="0" smtClean="0">
                <a:solidFill>
                  <a:srgbClr val="461F70"/>
                </a:solidFill>
                <a:latin typeface="Futura Medium" charset="0"/>
                <a:ea typeface="Futura Medium" charset="0"/>
                <a:cs typeface="Futura Medium" charset="0"/>
              </a:rPr>
              <a:t>kinases</a:t>
            </a:r>
          </a:p>
          <a:p>
            <a:pPr marL="800100" lvl="1" indent="-457200" algn="l" fontAlgn="auto">
              <a:spcBef>
                <a:spcPts val="1000"/>
              </a:spcBef>
              <a:spcAft>
                <a:spcPts val="0"/>
              </a:spcAft>
              <a:buClr>
                <a:srgbClr val="4432A3"/>
              </a:buClr>
              <a:buSzPct val="100000"/>
              <a:buFont typeface=".AppleSystemUIFont" charset="-120"/>
              <a:buChar char="■"/>
              <a:defRPr/>
            </a:pPr>
            <a:r>
              <a:rPr lang="en-US" sz="2100" dirty="0">
                <a:solidFill>
                  <a:srgbClr val="461F70"/>
                </a:solidFill>
                <a:latin typeface="Futura Medium" charset="0"/>
                <a:ea typeface="Futura Medium" charset="0"/>
                <a:cs typeface="Futura Medium" charset="0"/>
              </a:rPr>
              <a:t>The bond distances in Angstroms between the closest protein and drug atoms in each crystal complex are </a:t>
            </a:r>
            <a:r>
              <a:rPr lang="en-US" sz="2100" dirty="0" smtClean="0">
                <a:solidFill>
                  <a:srgbClr val="461F70"/>
                </a:solidFill>
                <a:latin typeface="Futura Medium" charset="0"/>
                <a:ea typeface="Futura Medium" charset="0"/>
                <a:cs typeface="Futura Medium" charset="0"/>
              </a:rPr>
              <a:t>provided. Single </a:t>
            </a:r>
            <a:r>
              <a:rPr lang="en-US" sz="2100" dirty="0">
                <a:solidFill>
                  <a:srgbClr val="461F70"/>
                </a:solidFill>
                <a:latin typeface="Futura Medium" charset="0"/>
                <a:ea typeface="Futura Medium" charset="0"/>
                <a:cs typeface="Futura Medium" charset="0"/>
              </a:rPr>
              <a:t>nucleotide variants (SNV’s) that would affect these critical amino acid residues involved in drug interactions are also </a:t>
            </a:r>
            <a:r>
              <a:rPr lang="en-US" sz="2100" dirty="0" smtClean="0">
                <a:solidFill>
                  <a:srgbClr val="461F70"/>
                </a:solidFill>
                <a:latin typeface="Futura Medium" charset="0"/>
                <a:ea typeface="Futura Medium" charset="0"/>
                <a:cs typeface="Futura Medium" charset="0"/>
              </a:rPr>
              <a:t>predicted </a:t>
            </a:r>
            <a:r>
              <a:rPr lang="en-US" sz="2100" dirty="0">
                <a:solidFill>
                  <a:srgbClr val="461F70"/>
                </a:solidFill>
                <a:latin typeface="Futura Medium" charset="0"/>
                <a:ea typeface="Futura Medium" charset="0"/>
                <a:cs typeface="Futura Medium" charset="0"/>
              </a:rPr>
              <a:t>in </a:t>
            </a:r>
            <a:r>
              <a:rPr lang="en-US" sz="2100" dirty="0" err="1" smtClean="0">
                <a:solidFill>
                  <a:srgbClr val="461F70"/>
                </a:solidFill>
                <a:latin typeface="Futura Medium" charset="0"/>
                <a:ea typeface="Futura Medium" charset="0"/>
                <a:cs typeface="Futura Medium" charset="0"/>
              </a:rPr>
              <a:t>DrugProNET</a:t>
            </a:r>
            <a:endParaRPr lang="en-US" sz="2100" dirty="0" smtClean="0">
              <a:solidFill>
                <a:srgbClr val="461F70"/>
              </a:solidFill>
              <a:latin typeface="Futura Medium" charset="0"/>
              <a:ea typeface="Futura Medium" charset="0"/>
              <a:cs typeface="Futura Medium" charset="0"/>
            </a:endParaRPr>
          </a:p>
        </p:txBody>
      </p:sp>
      <p:sp>
        <p:nvSpPr>
          <p:cNvPr id="5" name="Rectangle 3"/>
          <p:cNvSpPr>
            <a:spLocks noChangeArrowheads="1"/>
          </p:cNvSpPr>
          <p:nvPr/>
        </p:nvSpPr>
        <p:spPr bwMode="auto">
          <a:xfrm>
            <a:off x="266700" y="33866"/>
            <a:ext cx="8785225" cy="4591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spAutoFit/>
          </a:bodyPr>
          <a:lstStyle/>
          <a:p>
            <a:pPr algn="r" eaLnBrk="0" hangingPunct="0">
              <a:defRPr/>
            </a:pPr>
            <a:r>
              <a:rPr lang="en-US" sz="2400" dirty="0" err="1" smtClean="0">
                <a:solidFill>
                  <a:schemeClr val="bg1"/>
                </a:solidFill>
                <a:latin typeface="Futura Medium" charset="0"/>
                <a:ea typeface="Futura Medium" charset="0"/>
                <a:cs typeface="Futura Medium" charset="0"/>
              </a:rPr>
              <a:t>DrugProNET</a:t>
            </a:r>
            <a:r>
              <a:rPr lang="en-US" sz="2400" dirty="0" smtClean="0">
                <a:solidFill>
                  <a:schemeClr val="bg1"/>
                </a:solidFill>
                <a:latin typeface="Futura Medium" charset="0"/>
                <a:ea typeface="Futura Medium" charset="0"/>
                <a:cs typeface="Futura Medium" charset="0"/>
              </a:rPr>
              <a:t> </a:t>
            </a:r>
            <a:r>
              <a:rPr lang="en-US" sz="2400" dirty="0" err="1" smtClean="0">
                <a:solidFill>
                  <a:schemeClr val="bg1"/>
                </a:solidFill>
                <a:latin typeface="Futura Medium" charset="0"/>
                <a:ea typeface="Futura Medium" charset="0"/>
                <a:cs typeface="Futura Medium" charset="0"/>
              </a:rPr>
              <a:t>KnowledgeBase</a:t>
            </a:r>
            <a:endParaRPr lang="en-US" sz="2400" dirty="0" smtClean="0">
              <a:solidFill>
                <a:schemeClr val="bg1"/>
              </a:solidFill>
              <a:latin typeface="Futura Medium" charset="0"/>
              <a:ea typeface="Futura Medium" charset="0"/>
              <a:cs typeface="Futura Medium" charset="0"/>
            </a:endParaRPr>
          </a:p>
        </p:txBody>
      </p:sp>
      <p:sp>
        <p:nvSpPr>
          <p:cNvPr id="8" name="Rectangle 7"/>
          <p:cNvSpPr>
            <a:spLocks noChangeArrowheads="1"/>
          </p:cNvSpPr>
          <p:nvPr/>
        </p:nvSpPr>
        <p:spPr bwMode="auto">
          <a:xfrm>
            <a:off x="282575" y="464167"/>
            <a:ext cx="8785225" cy="4591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spAutoFit/>
          </a:bodyPr>
          <a:lstStyle/>
          <a:p>
            <a:pPr algn="r"/>
            <a:r>
              <a:rPr lang="en-US" sz="2400" dirty="0" err="1" smtClean="0">
                <a:solidFill>
                  <a:schemeClr val="accent6">
                    <a:lumMod val="60000"/>
                    <a:lumOff val="40000"/>
                  </a:schemeClr>
                </a:solidFill>
                <a:latin typeface="Futura Medium" charset="0"/>
                <a:ea typeface="Futura Medium" charset="0"/>
                <a:cs typeface="Futura Medium" charset="0"/>
              </a:rPr>
              <a:t>www.drugpronet.ca</a:t>
            </a:r>
            <a:r>
              <a:rPr lang="en-US" sz="2400" dirty="0" smtClean="0">
                <a:solidFill>
                  <a:schemeClr val="bg1"/>
                </a:solidFill>
                <a:latin typeface="Futura Medium" charset="0"/>
                <a:ea typeface="Futura Medium" charset="0"/>
                <a:cs typeface="Futura Medium" charset="0"/>
              </a:rPr>
              <a:t> </a:t>
            </a:r>
            <a:endParaRPr lang="en-US" sz="2400" dirty="0">
              <a:solidFill>
                <a:schemeClr val="bg1"/>
              </a:solidFill>
              <a:latin typeface="Futura Medium" charset="0"/>
              <a:ea typeface="Futura Medium" charset="0"/>
              <a:cs typeface="Futura Medium" charset="0"/>
            </a:endParaRPr>
          </a:p>
        </p:txBody>
      </p:sp>
      <p:pic>
        <p:nvPicPr>
          <p:cNvPr id="2" name="Picture 1"/>
          <p:cNvPicPr>
            <a:picLocks noChangeAspect="1"/>
          </p:cNvPicPr>
          <p:nvPr/>
        </p:nvPicPr>
        <p:blipFill>
          <a:blip r:embed="rId3"/>
          <a:stretch>
            <a:fillRect/>
          </a:stretch>
        </p:blipFill>
        <p:spPr>
          <a:xfrm>
            <a:off x="861848" y="1587252"/>
            <a:ext cx="7462345" cy="630414"/>
          </a:xfrm>
          <a:prstGeom prst="rect">
            <a:avLst/>
          </a:prstGeom>
        </p:spPr>
      </p:pic>
    </p:spTree>
    <p:extLst>
      <p:ext uri="{BB962C8B-B14F-4D97-AF65-F5344CB8AC3E}">
        <p14:creationId xmlns:p14="http://schemas.microsoft.com/office/powerpoint/2010/main" val="2068888333"/>
      </p:ext>
    </p:extLst>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13">
            <a:extLst>
              <a:ext uri="{FF2B5EF4-FFF2-40B4-BE49-F238E27FC236}">
                <a16:creationId xmlns="" xmlns:a16="http://schemas.microsoft.com/office/drawing/2014/main" id="{3660E99A-2FA0-4B84-9815-CF6FD49FF7A7}"/>
              </a:ext>
            </a:extLst>
          </p:cNvPr>
          <p:cNvSpPr>
            <a:spLocks noChangeArrowheads="1"/>
          </p:cNvSpPr>
          <p:nvPr/>
        </p:nvSpPr>
        <p:spPr bwMode="auto">
          <a:xfrm>
            <a:off x="803220" y="18196"/>
            <a:ext cx="8293100" cy="428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spAutoFit/>
          </a:bodyPr>
          <a:lstStyle>
            <a:lvl1pPr>
              <a:defRPr sz="2400">
                <a:solidFill>
                  <a:schemeClr val="tx1"/>
                </a:solidFill>
                <a:latin typeface="Arial" panose="020B0604020202020204" pitchFamily="34" charset="0"/>
                <a:ea typeface="ＭＳ Ｐゴシック" panose="020B0600070205080204" pitchFamily="50" charset="-128"/>
              </a:defRPr>
            </a:lvl1pPr>
            <a:lvl2pPr marL="742950" indent="-285750">
              <a:defRPr sz="2400">
                <a:solidFill>
                  <a:schemeClr val="tx1"/>
                </a:solidFill>
                <a:latin typeface="Arial" panose="020B0604020202020204" pitchFamily="34" charset="0"/>
                <a:ea typeface="ＭＳ Ｐゴシック" panose="020B0600070205080204" pitchFamily="50" charset="-128"/>
              </a:defRPr>
            </a:lvl2pPr>
            <a:lvl3pPr marL="1143000" indent="-228600">
              <a:defRPr sz="2400">
                <a:solidFill>
                  <a:schemeClr val="tx1"/>
                </a:solidFill>
                <a:latin typeface="Arial" panose="020B0604020202020204" pitchFamily="34" charset="0"/>
                <a:ea typeface="ＭＳ Ｐゴシック" panose="020B0600070205080204" pitchFamily="50" charset="-128"/>
              </a:defRPr>
            </a:lvl3pPr>
            <a:lvl4pPr marL="1600200" indent="-228600">
              <a:defRPr sz="2400">
                <a:solidFill>
                  <a:schemeClr val="tx1"/>
                </a:solidFill>
                <a:latin typeface="Arial" panose="020B0604020202020204" pitchFamily="34" charset="0"/>
                <a:ea typeface="ＭＳ Ｐゴシック" panose="020B0600070205080204" pitchFamily="50" charset="-128"/>
              </a:defRPr>
            </a:lvl4pPr>
            <a:lvl5pPr marL="2057400" indent="-228600">
              <a:defRPr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9pPr>
          </a:lstStyle>
          <a:p>
            <a:pPr algn="r" eaLnBrk="1" hangingPunct="1"/>
            <a:r>
              <a:rPr lang="en-US" altLang="ja-JP" sz="2200" dirty="0" smtClean="0">
                <a:solidFill>
                  <a:schemeClr val="bg1"/>
                </a:solidFill>
                <a:latin typeface="Futura Medium" charset="0"/>
                <a:ea typeface="Futura Medium" charset="0"/>
                <a:cs typeface="Futura Medium" charset="0"/>
              </a:rPr>
              <a:t>Other </a:t>
            </a:r>
            <a:r>
              <a:rPr lang="en-US" altLang="ja-JP" sz="2200" dirty="0" err="1" smtClean="0">
                <a:solidFill>
                  <a:schemeClr val="bg1"/>
                </a:solidFill>
                <a:latin typeface="Futura Medium" charset="0"/>
                <a:ea typeface="Futura Medium" charset="0"/>
                <a:cs typeface="Futura Medium" charset="0"/>
              </a:rPr>
              <a:t>Kinexus</a:t>
            </a:r>
            <a:r>
              <a:rPr lang="en-US" altLang="ja-JP" sz="2200" dirty="0" smtClean="0">
                <a:solidFill>
                  <a:schemeClr val="bg1"/>
                </a:solidFill>
                <a:latin typeface="Futura Medium" charset="0"/>
                <a:ea typeface="Futura Medium" charset="0"/>
                <a:cs typeface="Futura Medium" charset="0"/>
              </a:rPr>
              <a:t> Bioinformatics </a:t>
            </a:r>
            <a:r>
              <a:rPr lang="en-US" altLang="ja-JP" sz="2200" dirty="0" smtClean="0">
                <a:solidFill>
                  <a:schemeClr val="bg1"/>
                </a:solidFill>
                <a:latin typeface="Futura Medium" charset="0"/>
                <a:ea typeface="Futura Medium" charset="0"/>
                <a:cs typeface="Futura Medium" charset="0"/>
              </a:rPr>
              <a:t>Websites</a:t>
            </a:r>
            <a:endParaRPr lang="en-US" altLang="ja-JP" sz="2200" dirty="0">
              <a:solidFill>
                <a:schemeClr val="bg1"/>
              </a:solidFill>
              <a:latin typeface="Futura Medium" charset="0"/>
              <a:ea typeface="Futura Medium" charset="0"/>
              <a:cs typeface="Futura Medium" charset="0"/>
            </a:endParaRPr>
          </a:p>
        </p:txBody>
      </p:sp>
      <p:sp>
        <p:nvSpPr>
          <p:cNvPr id="70" name="Text Box 3">
            <a:extLst>
              <a:ext uri="{FF2B5EF4-FFF2-40B4-BE49-F238E27FC236}">
                <a16:creationId xmlns="" xmlns:a16="http://schemas.microsoft.com/office/drawing/2014/main" id="{C658F480-017A-4652-B947-E53A354788B6}"/>
              </a:ext>
            </a:extLst>
          </p:cNvPr>
          <p:cNvSpPr txBox="1">
            <a:spLocks noChangeArrowheads="1"/>
          </p:cNvSpPr>
          <p:nvPr/>
        </p:nvSpPr>
        <p:spPr bwMode="auto">
          <a:xfrm>
            <a:off x="469517" y="5586405"/>
            <a:ext cx="8338152"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spcBef>
                <a:spcPct val="20000"/>
              </a:spcBef>
              <a:buChar char="•"/>
              <a:tabLst>
                <a:tab pos="635000" algn="l"/>
              </a:tabLst>
              <a:defRPr sz="3200">
                <a:solidFill>
                  <a:schemeClr val="tx1"/>
                </a:solidFill>
                <a:latin typeface="Arial" panose="020B0604020202020204" pitchFamily="34" charset="0"/>
                <a:ea typeface="ＭＳ Ｐゴシック" panose="020B0600070205080204" pitchFamily="50" charset="-128"/>
              </a:defRPr>
            </a:lvl1pPr>
            <a:lvl2pPr marL="571500" indent="-228600">
              <a:spcBef>
                <a:spcPct val="20000"/>
              </a:spcBef>
              <a:buChar char="–"/>
              <a:tabLst>
                <a:tab pos="635000" algn="l"/>
              </a:tabLst>
              <a:defRPr sz="2800">
                <a:solidFill>
                  <a:schemeClr val="tx1"/>
                </a:solidFill>
                <a:latin typeface="Arial" panose="020B0604020202020204" pitchFamily="34" charset="0"/>
                <a:ea typeface="ＭＳ Ｐゴシック" panose="020B0600070205080204" pitchFamily="50" charset="-128"/>
              </a:defRPr>
            </a:lvl2pPr>
            <a:lvl3pPr marL="685800" indent="-228600">
              <a:spcBef>
                <a:spcPct val="20000"/>
              </a:spcBef>
              <a:buChar char="•"/>
              <a:tabLst>
                <a:tab pos="635000" algn="l"/>
              </a:tabLst>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tabLst>
                <a:tab pos="635000" algn="l"/>
              </a:tabLst>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tabLst>
                <a:tab pos="635000" algn="l"/>
              </a:tabLst>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tabLst>
                <a:tab pos="635000" algn="l"/>
              </a:tabLst>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tabLst>
                <a:tab pos="635000" algn="l"/>
              </a:tabLst>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tabLst>
                <a:tab pos="635000" algn="l"/>
              </a:tabLst>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tabLst>
                <a:tab pos="635000" algn="l"/>
              </a:tabLst>
              <a:defRPr sz="2000">
                <a:solidFill>
                  <a:schemeClr val="tx1"/>
                </a:solidFill>
                <a:latin typeface="Arial" panose="020B0604020202020204" pitchFamily="34" charset="0"/>
                <a:ea typeface="ＭＳ Ｐゴシック" panose="020B0600070205080204" pitchFamily="50" charset="-128"/>
              </a:defRPr>
            </a:lvl9pPr>
          </a:lstStyle>
          <a:p>
            <a:pPr marL="358775" indent="-346075" algn="l" eaLnBrk="1" hangingPunct="1">
              <a:spcBef>
                <a:spcPct val="30000"/>
              </a:spcBef>
              <a:buClr>
                <a:srgbClr val="4432A3"/>
              </a:buClr>
              <a:buSzPct val="100000"/>
              <a:buFont typeface=".AppleSystemUIFont" charset="-120"/>
              <a:buChar char="■"/>
              <a:tabLst>
                <a:tab pos="306388" algn="l"/>
              </a:tabLst>
            </a:pPr>
            <a:r>
              <a:rPr lang="en-US" altLang="ja-JP" sz="2200" dirty="0" err="1" smtClean="0">
                <a:solidFill>
                  <a:srgbClr val="461F70"/>
                </a:solidFill>
                <a:latin typeface="Futura Medium" charset="0"/>
                <a:ea typeface="Futura Medium" charset="0"/>
                <a:cs typeface="Futura Medium" charset="0"/>
              </a:rPr>
              <a:t>Kinexus</a:t>
            </a:r>
            <a:r>
              <a:rPr lang="en-US" altLang="ja-JP" sz="2200" dirty="0" smtClean="0">
                <a:solidFill>
                  <a:srgbClr val="461F70"/>
                </a:solidFill>
                <a:latin typeface="Futura Medium" charset="0"/>
                <a:ea typeface="Futura Medium" charset="0"/>
                <a:cs typeface="Futura Medium" charset="0"/>
              </a:rPr>
              <a:t> has created </a:t>
            </a:r>
            <a:r>
              <a:rPr lang="en-US" altLang="ja-JP" sz="2200" dirty="0">
                <a:solidFill>
                  <a:srgbClr val="461F70"/>
                </a:solidFill>
                <a:latin typeface="Futura Medium" charset="0"/>
                <a:ea typeface="Futura Medium" charset="0"/>
                <a:cs typeface="Futura Medium" charset="0"/>
              </a:rPr>
              <a:t>a </a:t>
            </a:r>
            <a:r>
              <a:rPr lang="en-US" altLang="ja-JP" sz="2200" dirty="0" smtClean="0">
                <a:solidFill>
                  <a:srgbClr val="461F70"/>
                </a:solidFill>
                <a:latin typeface="Futura Medium" charset="0"/>
                <a:ea typeface="Futura Medium" charset="0"/>
                <a:cs typeface="Futura Medium" charset="0"/>
              </a:rPr>
              <a:t>series of open-access “omics” data-bases under the </a:t>
            </a:r>
            <a:r>
              <a:rPr lang="en-US" altLang="ja-JP" sz="2200" dirty="0" err="1" smtClean="0">
                <a:solidFill>
                  <a:srgbClr val="461F70"/>
                </a:solidFill>
                <a:latin typeface="Futura Medium" charset="0"/>
                <a:ea typeface="Futura Medium" charset="0"/>
                <a:cs typeface="Futura Medium" charset="0"/>
              </a:rPr>
              <a:t>SigNET</a:t>
            </a:r>
            <a:r>
              <a:rPr lang="en-US" altLang="ja-JP" sz="2200" dirty="0" smtClean="0">
                <a:solidFill>
                  <a:srgbClr val="461F70"/>
                </a:solidFill>
                <a:latin typeface="Futura Medium" charset="0"/>
                <a:ea typeface="Futura Medium" charset="0"/>
                <a:cs typeface="Futura Medium" charset="0"/>
              </a:rPr>
              <a:t> umbrella related to cell </a:t>
            </a:r>
            <a:r>
              <a:rPr lang="en-US" altLang="ja-JP" sz="2200" dirty="0" err="1" smtClean="0">
                <a:solidFill>
                  <a:srgbClr val="461F70"/>
                </a:solidFill>
                <a:latin typeface="Futura Medium" charset="0"/>
                <a:ea typeface="Futura Medium" charset="0"/>
                <a:cs typeface="Futura Medium" charset="0"/>
              </a:rPr>
              <a:t>signalling</a:t>
            </a:r>
            <a:r>
              <a:rPr lang="en-US" altLang="ja-JP" sz="2200" dirty="0" smtClean="0">
                <a:solidFill>
                  <a:srgbClr val="461F70"/>
                </a:solidFill>
                <a:latin typeface="Futura Medium" charset="0"/>
                <a:ea typeface="Futura Medium" charset="0"/>
                <a:cs typeface="Futura Medium" charset="0"/>
              </a:rPr>
              <a:t> </a:t>
            </a:r>
          </a:p>
        </p:txBody>
      </p:sp>
      <p:pic>
        <p:nvPicPr>
          <p:cNvPr id="3" name="Picture 2"/>
          <p:cNvPicPr>
            <a:picLocks noChangeAspect="1"/>
          </p:cNvPicPr>
          <p:nvPr/>
        </p:nvPicPr>
        <p:blipFill>
          <a:blip r:embed="rId3"/>
          <a:stretch>
            <a:fillRect/>
          </a:stretch>
        </p:blipFill>
        <p:spPr>
          <a:xfrm>
            <a:off x="1556652" y="1528623"/>
            <a:ext cx="6163882" cy="3957766"/>
          </a:xfrm>
          <a:prstGeom prst="rect">
            <a:avLst/>
          </a:prstGeom>
        </p:spPr>
      </p:pic>
    </p:spTree>
    <p:extLst>
      <p:ext uri="{BB962C8B-B14F-4D97-AF65-F5344CB8AC3E}">
        <p14:creationId xmlns:p14="http://schemas.microsoft.com/office/powerpoint/2010/main" val="15123360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 xmlns:a16="http://schemas.microsoft.com/office/drawing/2014/main" id="{DFB3264D-7094-4F27-9054-E41D365E2D10}"/>
              </a:ext>
            </a:extLst>
          </p:cNvPr>
          <p:cNvSpPr>
            <a:spLocks noChangeArrowheads="1"/>
          </p:cNvSpPr>
          <p:nvPr/>
        </p:nvSpPr>
        <p:spPr bwMode="auto">
          <a:xfrm>
            <a:off x="1041724" y="109097"/>
            <a:ext cx="8024813" cy="828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spAutoFit/>
          </a:bodyPr>
          <a:lstStyle>
            <a:lvl1pPr>
              <a:defRPr sz="2400">
                <a:solidFill>
                  <a:schemeClr val="tx1"/>
                </a:solidFill>
                <a:latin typeface="Arial" panose="020B0604020202020204" pitchFamily="34" charset="0"/>
                <a:ea typeface="ＭＳ Ｐゴシック" panose="020B0600070205080204" pitchFamily="50" charset="-128"/>
              </a:defRPr>
            </a:lvl1pPr>
            <a:lvl2pPr marL="742950" indent="-285750">
              <a:defRPr sz="2400">
                <a:solidFill>
                  <a:schemeClr val="tx1"/>
                </a:solidFill>
                <a:latin typeface="Arial" panose="020B0604020202020204" pitchFamily="34" charset="0"/>
                <a:ea typeface="ＭＳ Ｐゴシック" panose="020B0600070205080204" pitchFamily="50" charset="-128"/>
              </a:defRPr>
            </a:lvl2pPr>
            <a:lvl3pPr marL="1143000" indent="-228600">
              <a:defRPr sz="2400">
                <a:solidFill>
                  <a:schemeClr val="tx1"/>
                </a:solidFill>
                <a:latin typeface="Arial" panose="020B0604020202020204" pitchFamily="34" charset="0"/>
                <a:ea typeface="ＭＳ Ｐゴシック" panose="020B0600070205080204" pitchFamily="50" charset="-128"/>
              </a:defRPr>
            </a:lvl3pPr>
            <a:lvl4pPr marL="1600200" indent="-228600">
              <a:defRPr sz="2400">
                <a:solidFill>
                  <a:schemeClr val="tx1"/>
                </a:solidFill>
                <a:latin typeface="Arial" panose="020B0604020202020204" pitchFamily="34" charset="0"/>
                <a:ea typeface="ＭＳ Ｐゴシック" panose="020B0600070205080204" pitchFamily="50" charset="-128"/>
              </a:defRPr>
            </a:lvl4pPr>
            <a:lvl5pPr marL="2057400" indent="-228600">
              <a:defRPr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9pPr>
          </a:lstStyle>
          <a:p>
            <a:pPr algn="r"/>
            <a:r>
              <a:rPr lang="en-US" altLang="ja-JP" dirty="0" err="1" smtClean="0">
                <a:solidFill>
                  <a:schemeClr val="bg1"/>
                </a:solidFill>
                <a:latin typeface="Futura Medium" charset="0"/>
                <a:ea typeface="Futura Medium" charset="0"/>
                <a:cs typeface="Futura Medium" charset="0"/>
              </a:rPr>
              <a:t>KinaseNET</a:t>
            </a:r>
            <a:r>
              <a:rPr lang="en-US" altLang="ja-JP" dirty="0" smtClean="0">
                <a:solidFill>
                  <a:schemeClr val="bg1"/>
                </a:solidFill>
                <a:latin typeface="Futura Medium" charset="0"/>
                <a:ea typeface="Futura Medium" charset="0"/>
                <a:cs typeface="Futura Medium" charset="0"/>
              </a:rPr>
              <a:t> Website</a:t>
            </a:r>
          </a:p>
          <a:p>
            <a:pPr algn="r"/>
            <a:r>
              <a:rPr lang="en-US" altLang="ja-JP" dirty="0" err="1" smtClean="0">
                <a:solidFill>
                  <a:schemeClr val="accent6">
                    <a:lumMod val="60000"/>
                    <a:lumOff val="40000"/>
                  </a:schemeClr>
                </a:solidFill>
                <a:latin typeface="Futura Medium" charset="0"/>
                <a:ea typeface="Futura Medium" charset="0"/>
                <a:cs typeface="Futura Medium" charset="0"/>
              </a:rPr>
              <a:t>www.kinasenet.ca</a:t>
            </a:r>
            <a:endParaRPr lang="en-US" altLang="ja-JP" dirty="0" smtClean="0">
              <a:solidFill>
                <a:schemeClr val="accent6">
                  <a:lumMod val="60000"/>
                  <a:lumOff val="40000"/>
                </a:schemeClr>
              </a:solidFill>
              <a:latin typeface="Futura Medium" charset="0"/>
              <a:ea typeface="Futura Medium" charset="0"/>
              <a:cs typeface="Futura Medium" charset="0"/>
            </a:endParaRPr>
          </a:p>
        </p:txBody>
      </p:sp>
      <p:sp>
        <p:nvSpPr>
          <p:cNvPr id="9" name="Text Box 3"/>
          <p:cNvSpPr txBox="1">
            <a:spLocks noChangeArrowheads="1"/>
          </p:cNvSpPr>
          <p:nvPr/>
        </p:nvSpPr>
        <p:spPr bwMode="auto">
          <a:xfrm>
            <a:off x="475619" y="2785550"/>
            <a:ext cx="7940511" cy="195438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marL="228600" indent="-228600">
              <a:tabLst>
                <a:tab pos="635000" algn="l"/>
              </a:tabLst>
              <a:defRPr sz="2400">
                <a:solidFill>
                  <a:schemeClr val="tx1"/>
                </a:solidFill>
                <a:latin typeface="Arial" charset="0"/>
                <a:ea typeface="ＭＳ Ｐゴシック" charset="0"/>
              </a:defRPr>
            </a:lvl1pPr>
            <a:lvl2pPr marL="571500" indent="-228600">
              <a:tabLst>
                <a:tab pos="635000" algn="l"/>
              </a:tabLst>
              <a:defRPr sz="2400">
                <a:solidFill>
                  <a:schemeClr val="tx1"/>
                </a:solidFill>
                <a:latin typeface="Arial" charset="0"/>
                <a:ea typeface="ＭＳ Ｐゴシック" charset="0"/>
              </a:defRPr>
            </a:lvl2pPr>
            <a:lvl3pPr marL="685800">
              <a:tabLst>
                <a:tab pos="635000" algn="l"/>
              </a:tabLst>
              <a:defRPr sz="2400">
                <a:solidFill>
                  <a:schemeClr val="tx1"/>
                </a:solidFill>
                <a:latin typeface="Arial" charset="0"/>
                <a:ea typeface="ＭＳ Ｐゴシック" charset="0"/>
              </a:defRPr>
            </a:lvl3pPr>
            <a:lvl4pPr>
              <a:tabLst>
                <a:tab pos="635000" algn="l"/>
              </a:tabLst>
              <a:defRPr sz="2400">
                <a:solidFill>
                  <a:schemeClr val="tx1"/>
                </a:solidFill>
                <a:latin typeface="Arial" charset="0"/>
                <a:ea typeface="ＭＳ Ｐゴシック" charset="0"/>
              </a:defRPr>
            </a:lvl4pPr>
            <a:lvl5pPr>
              <a:tabLst>
                <a:tab pos="635000" algn="l"/>
              </a:tabLst>
              <a:defRPr sz="2400">
                <a:solidFill>
                  <a:schemeClr val="tx1"/>
                </a:solidFill>
                <a:latin typeface="Arial" charset="0"/>
                <a:ea typeface="ＭＳ Ｐゴシック" charset="0"/>
              </a:defRPr>
            </a:lvl5pPr>
            <a:lvl6pPr eaLnBrk="0" fontAlgn="base" hangingPunct="0">
              <a:spcBef>
                <a:spcPct val="0"/>
              </a:spcBef>
              <a:spcAft>
                <a:spcPct val="0"/>
              </a:spcAft>
              <a:tabLst>
                <a:tab pos="635000" algn="l"/>
              </a:tabLst>
              <a:defRPr sz="2400">
                <a:solidFill>
                  <a:schemeClr val="tx1"/>
                </a:solidFill>
                <a:latin typeface="Arial" charset="0"/>
                <a:ea typeface="ＭＳ Ｐゴシック" charset="0"/>
              </a:defRPr>
            </a:lvl6pPr>
            <a:lvl7pPr eaLnBrk="0" fontAlgn="base" hangingPunct="0">
              <a:spcBef>
                <a:spcPct val="0"/>
              </a:spcBef>
              <a:spcAft>
                <a:spcPct val="0"/>
              </a:spcAft>
              <a:tabLst>
                <a:tab pos="635000" algn="l"/>
              </a:tabLst>
              <a:defRPr sz="2400">
                <a:solidFill>
                  <a:schemeClr val="tx1"/>
                </a:solidFill>
                <a:latin typeface="Arial" charset="0"/>
                <a:ea typeface="ＭＳ Ｐゴシック" charset="0"/>
              </a:defRPr>
            </a:lvl7pPr>
            <a:lvl8pPr eaLnBrk="0" fontAlgn="base" hangingPunct="0">
              <a:spcBef>
                <a:spcPct val="0"/>
              </a:spcBef>
              <a:spcAft>
                <a:spcPct val="0"/>
              </a:spcAft>
              <a:tabLst>
                <a:tab pos="635000" algn="l"/>
              </a:tabLst>
              <a:defRPr sz="2400">
                <a:solidFill>
                  <a:schemeClr val="tx1"/>
                </a:solidFill>
                <a:latin typeface="Arial" charset="0"/>
                <a:ea typeface="ＭＳ Ｐゴシック" charset="0"/>
              </a:defRPr>
            </a:lvl8pPr>
            <a:lvl9pPr eaLnBrk="0" fontAlgn="base" hangingPunct="0">
              <a:spcBef>
                <a:spcPct val="0"/>
              </a:spcBef>
              <a:spcAft>
                <a:spcPct val="0"/>
              </a:spcAft>
              <a:tabLst>
                <a:tab pos="635000" algn="l"/>
              </a:tabLst>
              <a:defRPr sz="2400">
                <a:solidFill>
                  <a:schemeClr val="tx1"/>
                </a:solidFill>
                <a:latin typeface="Arial" charset="0"/>
                <a:ea typeface="ＭＳ Ｐゴシック" charset="0"/>
              </a:defRPr>
            </a:lvl9pPr>
          </a:lstStyle>
          <a:p>
            <a:pPr marL="800100" lvl="1" indent="-457200" algn="l" fontAlgn="auto">
              <a:lnSpc>
                <a:spcPct val="110000"/>
              </a:lnSpc>
              <a:spcBef>
                <a:spcPts val="0"/>
              </a:spcBef>
              <a:spcAft>
                <a:spcPts val="0"/>
              </a:spcAft>
              <a:buClr>
                <a:srgbClr val="4331A2"/>
              </a:buClr>
              <a:buSzPct val="100000"/>
              <a:buFont typeface=".AppleSystemUIFont" charset="-120"/>
              <a:buChar char="■"/>
              <a:defRPr/>
            </a:pPr>
            <a:r>
              <a:rPr lang="en-US" sz="2200" dirty="0" smtClean="0">
                <a:solidFill>
                  <a:srgbClr val="461F70"/>
                </a:solidFill>
                <a:latin typeface="Futura Medium" charset="0"/>
                <a:ea typeface="Futura Medium" charset="0"/>
                <a:cs typeface="Futura Medium" charset="0"/>
              </a:rPr>
              <a:t>Open-access </a:t>
            </a:r>
            <a:r>
              <a:rPr lang="en-US" sz="2200" dirty="0" err="1" smtClean="0">
                <a:solidFill>
                  <a:srgbClr val="461F70"/>
                </a:solidFill>
                <a:latin typeface="Futura Medium" charset="0"/>
                <a:ea typeface="Futura Medium" charset="0"/>
                <a:cs typeface="Futura Medium" charset="0"/>
              </a:rPr>
              <a:t>KinaseNET</a:t>
            </a:r>
            <a:r>
              <a:rPr lang="en-US" sz="2200" dirty="0" smtClean="0">
                <a:solidFill>
                  <a:srgbClr val="461F70"/>
                </a:solidFill>
                <a:latin typeface="Futura Medium" charset="0"/>
                <a:ea typeface="Futura Medium" charset="0"/>
                <a:cs typeface="Futura Medium" charset="0"/>
              </a:rPr>
              <a:t> features </a:t>
            </a:r>
            <a:r>
              <a:rPr lang="en-US" sz="2200" dirty="0">
                <a:solidFill>
                  <a:srgbClr val="461F70"/>
                </a:solidFill>
                <a:latin typeface="Futura Medium" charset="0"/>
                <a:ea typeface="Futura Medium" charset="0"/>
                <a:cs typeface="Futura Medium" charset="0"/>
              </a:rPr>
              <a:t>comprehensive information on over 530 human protein kinases, including their structures, regulation, substrates, tissue distribution, evolutionary conservation, sensitivities to compounds, and linkages </a:t>
            </a:r>
            <a:r>
              <a:rPr lang="en-US" sz="2200" dirty="0" smtClean="0">
                <a:solidFill>
                  <a:srgbClr val="461F70"/>
                </a:solidFill>
                <a:latin typeface="Futura Medium" charset="0"/>
                <a:ea typeface="Futura Medium" charset="0"/>
                <a:cs typeface="Futura Medium" charset="0"/>
              </a:rPr>
              <a:t>to other related websites</a:t>
            </a:r>
            <a:endParaRPr lang="en-US" sz="2200" b="1" dirty="0" smtClean="0">
              <a:solidFill>
                <a:srgbClr val="461F70"/>
              </a:solidFill>
              <a:latin typeface="Futura Medium" charset="0"/>
              <a:ea typeface="Futura Medium" charset="0"/>
              <a:cs typeface="Futura Medium" charset="0"/>
            </a:endParaRPr>
          </a:p>
        </p:txBody>
      </p:sp>
      <p:pic>
        <p:nvPicPr>
          <p:cNvPr id="3" name="Picture 2"/>
          <p:cNvPicPr>
            <a:picLocks noChangeAspect="1"/>
          </p:cNvPicPr>
          <p:nvPr/>
        </p:nvPicPr>
        <p:blipFill>
          <a:blip r:embed="rId3"/>
          <a:stretch>
            <a:fillRect/>
          </a:stretch>
        </p:blipFill>
        <p:spPr>
          <a:xfrm>
            <a:off x="899779" y="1659852"/>
            <a:ext cx="7516352" cy="823420"/>
          </a:xfrm>
          <a:prstGeom prst="rect">
            <a:avLst/>
          </a:prstGeom>
        </p:spPr>
      </p:pic>
    </p:spTree>
    <p:extLst>
      <p:ext uri="{BB962C8B-B14F-4D97-AF65-F5344CB8AC3E}">
        <p14:creationId xmlns:p14="http://schemas.microsoft.com/office/powerpoint/2010/main" val="492729273"/>
      </p:ext>
    </p:extLst>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 xmlns:a16="http://schemas.microsoft.com/office/drawing/2014/main" id="{DFB3264D-7094-4F27-9054-E41D365E2D10}"/>
              </a:ext>
            </a:extLst>
          </p:cNvPr>
          <p:cNvSpPr>
            <a:spLocks noChangeArrowheads="1"/>
          </p:cNvSpPr>
          <p:nvPr/>
        </p:nvSpPr>
        <p:spPr bwMode="auto">
          <a:xfrm>
            <a:off x="1041724" y="109097"/>
            <a:ext cx="8024813" cy="1197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spAutoFit/>
          </a:bodyPr>
          <a:lstStyle>
            <a:lvl1pPr>
              <a:defRPr sz="2400">
                <a:solidFill>
                  <a:schemeClr val="tx1"/>
                </a:solidFill>
                <a:latin typeface="Arial" panose="020B0604020202020204" pitchFamily="34" charset="0"/>
                <a:ea typeface="ＭＳ Ｐゴシック" panose="020B0600070205080204" pitchFamily="50" charset="-128"/>
              </a:defRPr>
            </a:lvl1pPr>
            <a:lvl2pPr marL="742950" indent="-285750">
              <a:defRPr sz="2400">
                <a:solidFill>
                  <a:schemeClr val="tx1"/>
                </a:solidFill>
                <a:latin typeface="Arial" panose="020B0604020202020204" pitchFamily="34" charset="0"/>
                <a:ea typeface="ＭＳ Ｐゴシック" panose="020B0600070205080204" pitchFamily="50" charset="-128"/>
              </a:defRPr>
            </a:lvl2pPr>
            <a:lvl3pPr marL="1143000" indent="-228600">
              <a:defRPr sz="2400">
                <a:solidFill>
                  <a:schemeClr val="tx1"/>
                </a:solidFill>
                <a:latin typeface="Arial" panose="020B0604020202020204" pitchFamily="34" charset="0"/>
                <a:ea typeface="ＭＳ Ｐゴシック" panose="020B0600070205080204" pitchFamily="50" charset="-128"/>
              </a:defRPr>
            </a:lvl3pPr>
            <a:lvl4pPr marL="1600200" indent="-228600">
              <a:defRPr sz="2400">
                <a:solidFill>
                  <a:schemeClr val="tx1"/>
                </a:solidFill>
                <a:latin typeface="Arial" panose="020B0604020202020204" pitchFamily="34" charset="0"/>
                <a:ea typeface="ＭＳ Ｐゴシック" panose="020B0600070205080204" pitchFamily="50" charset="-128"/>
              </a:defRPr>
            </a:lvl4pPr>
            <a:lvl5pPr marL="2057400" indent="-228600">
              <a:defRPr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9pPr>
          </a:lstStyle>
          <a:p>
            <a:pPr algn="r"/>
            <a:r>
              <a:rPr lang="en-US" altLang="ja-JP" dirty="0" err="1" smtClean="0">
                <a:solidFill>
                  <a:schemeClr val="bg1"/>
                </a:solidFill>
                <a:latin typeface="Futura Medium" charset="0"/>
                <a:ea typeface="Futura Medium" charset="0"/>
                <a:cs typeface="Futura Medium" charset="0"/>
              </a:rPr>
              <a:t>OncoNET</a:t>
            </a:r>
            <a:r>
              <a:rPr lang="en-US" altLang="ja-JP" dirty="0" smtClean="0">
                <a:solidFill>
                  <a:schemeClr val="bg1"/>
                </a:solidFill>
                <a:latin typeface="Futura Medium" charset="0"/>
                <a:ea typeface="Futura Medium" charset="0"/>
                <a:cs typeface="Futura Medium" charset="0"/>
              </a:rPr>
              <a:t> and </a:t>
            </a:r>
            <a:r>
              <a:rPr lang="en-US" altLang="ja-JP" dirty="0" err="1" smtClean="0">
                <a:solidFill>
                  <a:schemeClr val="bg1"/>
                </a:solidFill>
                <a:latin typeface="Futura Medium" charset="0"/>
                <a:ea typeface="Futura Medium" charset="0"/>
                <a:cs typeface="Futura Medium" charset="0"/>
              </a:rPr>
              <a:t>TranscriptoNET</a:t>
            </a:r>
            <a:r>
              <a:rPr lang="en-US" altLang="ja-JP" dirty="0" smtClean="0">
                <a:solidFill>
                  <a:schemeClr val="bg1"/>
                </a:solidFill>
                <a:latin typeface="Futura Medium" charset="0"/>
                <a:ea typeface="Futura Medium" charset="0"/>
                <a:cs typeface="Futura Medium" charset="0"/>
              </a:rPr>
              <a:t> Websites</a:t>
            </a:r>
          </a:p>
          <a:p>
            <a:pPr algn="r"/>
            <a:r>
              <a:rPr lang="en-US" altLang="ja-JP" dirty="0" err="1">
                <a:solidFill>
                  <a:schemeClr val="accent6">
                    <a:lumMod val="60000"/>
                    <a:lumOff val="40000"/>
                  </a:schemeClr>
                </a:solidFill>
                <a:latin typeface="Futura Medium" charset="0"/>
                <a:ea typeface="Futura Medium" charset="0"/>
                <a:cs typeface="Futura Medium" charset="0"/>
              </a:rPr>
              <a:t>www.transcriptonet.ca</a:t>
            </a:r>
            <a:endParaRPr lang="en-US" altLang="ja-JP" dirty="0">
              <a:solidFill>
                <a:schemeClr val="accent6">
                  <a:lumMod val="60000"/>
                  <a:lumOff val="40000"/>
                </a:schemeClr>
              </a:solidFill>
              <a:latin typeface="Futura Medium" charset="0"/>
              <a:ea typeface="Futura Medium" charset="0"/>
              <a:cs typeface="Futura Medium" charset="0"/>
            </a:endParaRPr>
          </a:p>
          <a:p>
            <a:pPr algn="r"/>
            <a:r>
              <a:rPr lang="en-US" altLang="ja-JP" dirty="0" smtClean="0">
                <a:solidFill>
                  <a:schemeClr val="accent6">
                    <a:lumMod val="60000"/>
                    <a:lumOff val="40000"/>
                  </a:schemeClr>
                </a:solidFill>
                <a:latin typeface="Futura Medium" charset="0"/>
                <a:ea typeface="Futura Medium" charset="0"/>
                <a:cs typeface="Futura Medium" charset="0"/>
              </a:rPr>
              <a:t> and </a:t>
            </a:r>
            <a:r>
              <a:rPr lang="en-US" altLang="ja-JP" dirty="0" err="1" smtClean="0">
                <a:solidFill>
                  <a:schemeClr val="accent6">
                    <a:lumMod val="60000"/>
                    <a:lumOff val="40000"/>
                  </a:schemeClr>
                </a:solidFill>
                <a:latin typeface="Futura Medium" charset="0"/>
                <a:ea typeface="Futura Medium" charset="0"/>
                <a:cs typeface="Futura Medium" charset="0"/>
              </a:rPr>
              <a:t>www.onoconet.ca</a:t>
            </a:r>
            <a:endParaRPr lang="en-US" altLang="ja-JP" dirty="0" smtClean="0">
              <a:solidFill>
                <a:schemeClr val="accent6">
                  <a:lumMod val="60000"/>
                  <a:lumOff val="40000"/>
                </a:schemeClr>
              </a:solidFill>
              <a:latin typeface="Futura Medium" charset="0"/>
              <a:ea typeface="Futura Medium" charset="0"/>
              <a:cs typeface="Futura Medium" charset="0"/>
            </a:endParaRPr>
          </a:p>
        </p:txBody>
      </p:sp>
      <p:sp>
        <p:nvSpPr>
          <p:cNvPr id="6" name="Text Box 3"/>
          <p:cNvSpPr txBox="1">
            <a:spLocks noChangeArrowheads="1"/>
          </p:cNvSpPr>
          <p:nvPr/>
        </p:nvSpPr>
        <p:spPr bwMode="auto">
          <a:xfrm>
            <a:off x="76226" y="2270403"/>
            <a:ext cx="8458173" cy="178510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marL="228600" indent="-228600">
              <a:tabLst>
                <a:tab pos="635000" algn="l"/>
              </a:tabLst>
              <a:defRPr sz="2400">
                <a:solidFill>
                  <a:schemeClr val="tx1"/>
                </a:solidFill>
                <a:latin typeface="Arial" charset="0"/>
                <a:ea typeface="ＭＳ Ｐゴシック" charset="0"/>
              </a:defRPr>
            </a:lvl1pPr>
            <a:lvl2pPr marL="571500" indent="-228600">
              <a:tabLst>
                <a:tab pos="635000" algn="l"/>
              </a:tabLst>
              <a:defRPr sz="2400">
                <a:solidFill>
                  <a:schemeClr val="tx1"/>
                </a:solidFill>
                <a:latin typeface="Arial" charset="0"/>
                <a:ea typeface="ＭＳ Ｐゴシック" charset="0"/>
              </a:defRPr>
            </a:lvl2pPr>
            <a:lvl3pPr marL="685800">
              <a:tabLst>
                <a:tab pos="635000" algn="l"/>
              </a:tabLst>
              <a:defRPr sz="2400">
                <a:solidFill>
                  <a:schemeClr val="tx1"/>
                </a:solidFill>
                <a:latin typeface="Arial" charset="0"/>
                <a:ea typeface="ＭＳ Ｐゴシック" charset="0"/>
              </a:defRPr>
            </a:lvl3pPr>
            <a:lvl4pPr>
              <a:tabLst>
                <a:tab pos="635000" algn="l"/>
              </a:tabLst>
              <a:defRPr sz="2400">
                <a:solidFill>
                  <a:schemeClr val="tx1"/>
                </a:solidFill>
                <a:latin typeface="Arial" charset="0"/>
                <a:ea typeface="ＭＳ Ｐゴシック" charset="0"/>
              </a:defRPr>
            </a:lvl4pPr>
            <a:lvl5pPr>
              <a:tabLst>
                <a:tab pos="635000" algn="l"/>
              </a:tabLst>
              <a:defRPr sz="2400">
                <a:solidFill>
                  <a:schemeClr val="tx1"/>
                </a:solidFill>
                <a:latin typeface="Arial" charset="0"/>
                <a:ea typeface="ＭＳ Ｐゴシック" charset="0"/>
              </a:defRPr>
            </a:lvl5pPr>
            <a:lvl6pPr eaLnBrk="0" fontAlgn="base" hangingPunct="0">
              <a:spcBef>
                <a:spcPct val="0"/>
              </a:spcBef>
              <a:spcAft>
                <a:spcPct val="0"/>
              </a:spcAft>
              <a:tabLst>
                <a:tab pos="635000" algn="l"/>
              </a:tabLst>
              <a:defRPr sz="2400">
                <a:solidFill>
                  <a:schemeClr val="tx1"/>
                </a:solidFill>
                <a:latin typeface="Arial" charset="0"/>
                <a:ea typeface="ＭＳ Ｐゴシック" charset="0"/>
              </a:defRPr>
            </a:lvl6pPr>
            <a:lvl7pPr eaLnBrk="0" fontAlgn="base" hangingPunct="0">
              <a:spcBef>
                <a:spcPct val="0"/>
              </a:spcBef>
              <a:spcAft>
                <a:spcPct val="0"/>
              </a:spcAft>
              <a:tabLst>
                <a:tab pos="635000" algn="l"/>
              </a:tabLst>
              <a:defRPr sz="2400">
                <a:solidFill>
                  <a:schemeClr val="tx1"/>
                </a:solidFill>
                <a:latin typeface="Arial" charset="0"/>
                <a:ea typeface="ＭＳ Ｐゴシック" charset="0"/>
              </a:defRPr>
            </a:lvl7pPr>
            <a:lvl8pPr eaLnBrk="0" fontAlgn="base" hangingPunct="0">
              <a:spcBef>
                <a:spcPct val="0"/>
              </a:spcBef>
              <a:spcAft>
                <a:spcPct val="0"/>
              </a:spcAft>
              <a:tabLst>
                <a:tab pos="635000" algn="l"/>
              </a:tabLst>
              <a:defRPr sz="2400">
                <a:solidFill>
                  <a:schemeClr val="tx1"/>
                </a:solidFill>
                <a:latin typeface="Arial" charset="0"/>
                <a:ea typeface="ＭＳ Ｐゴシック" charset="0"/>
              </a:defRPr>
            </a:lvl8pPr>
            <a:lvl9pPr eaLnBrk="0" fontAlgn="base" hangingPunct="0">
              <a:spcBef>
                <a:spcPct val="0"/>
              </a:spcBef>
              <a:spcAft>
                <a:spcPct val="0"/>
              </a:spcAft>
              <a:tabLst>
                <a:tab pos="635000" algn="l"/>
              </a:tabLst>
              <a:defRPr sz="2400">
                <a:solidFill>
                  <a:schemeClr val="tx1"/>
                </a:solidFill>
                <a:latin typeface="Arial" charset="0"/>
                <a:ea typeface="ＭＳ Ｐゴシック" charset="0"/>
              </a:defRPr>
            </a:lvl9pPr>
          </a:lstStyle>
          <a:p>
            <a:pPr marL="800100" lvl="1" indent="-457200" algn="l" fontAlgn="auto">
              <a:spcBef>
                <a:spcPts val="0"/>
              </a:spcBef>
              <a:spcAft>
                <a:spcPts val="0"/>
              </a:spcAft>
              <a:buClr>
                <a:srgbClr val="4331A2"/>
              </a:buClr>
              <a:buSzPct val="100000"/>
              <a:buFont typeface=".AppleSystemUIFont" charset="-120"/>
              <a:buChar char="■"/>
              <a:defRPr/>
            </a:pPr>
            <a:r>
              <a:rPr lang="en-US" sz="2200" dirty="0" smtClean="0">
                <a:solidFill>
                  <a:srgbClr val="461F70"/>
                </a:solidFill>
                <a:latin typeface="Futura Medium" charset="0"/>
                <a:ea typeface="Futura Medium" charset="0"/>
                <a:cs typeface="Futura Medium" charset="0"/>
              </a:rPr>
              <a:t>Open-access </a:t>
            </a:r>
            <a:r>
              <a:rPr lang="en-US" sz="2200" dirty="0" err="1" smtClean="0">
                <a:solidFill>
                  <a:srgbClr val="461F70"/>
                </a:solidFill>
                <a:latin typeface="Futura Medium" charset="0"/>
                <a:ea typeface="Futura Medium" charset="0"/>
                <a:cs typeface="Futura Medium" charset="0"/>
              </a:rPr>
              <a:t>TranscriptoNET</a:t>
            </a:r>
            <a:r>
              <a:rPr lang="en-US" sz="2200" dirty="0" smtClean="0">
                <a:solidFill>
                  <a:srgbClr val="461F70"/>
                </a:solidFill>
                <a:latin typeface="Futura Medium" charset="0"/>
                <a:ea typeface="Futura Medium" charset="0"/>
                <a:cs typeface="Futura Medium" charset="0"/>
              </a:rPr>
              <a:t> features </a:t>
            </a:r>
            <a:r>
              <a:rPr lang="en-US" sz="2200" dirty="0">
                <a:solidFill>
                  <a:srgbClr val="461F70"/>
                </a:solidFill>
                <a:latin typeface="Futura Medium" charset="0"/>
                <a:ea typeface="Futura Medium" charset="0"/>
                <a:cs typeface="Futura Medium" charset="0"/>
              </a:rPr>
              <a:t>information on the mRNA expression levels from DNA microarray studies for over 20,000 genes in about 600 types of human organs, tissues and cells from over 900 studies with 6,000 biological specimens deposited in the NCBI GEO </a:t>
            </a:r>
            <a:r>
              <a:rPr lang="en-US" sz="2200" dirty="0" smtClean="0">
                <a:solidFill>
                  <a:srgbClr val="461F70"/>
                </a:solidFill>
                <a:latin typeface="Futura Medium" charset="0"/>
                <a:ea typeface="Futura Medium" charset="0"/>
                <a:cs typeface="Futura Medium" charset="0"/>
              </a:rPr>
              <a:t>website</a:t>
            </a:r>
          </a:p>
        </p:txBody>
      </p:sp>
      <p:pic>
        <p:nvPicPr>
          <p:cNvPr id="3" name="Picture 2"/>
          <p:cNvPicPr>
            <a:picLocks noChangeAspect="1"/>
          </p:cNvPicPr>
          <p:nvPr/>
        </p:nvPicPr>
        <p:blipFill>
          <a:blip r:embed="rId3"/>
          <a:stretch>
            <a:fillRect/>
          </a:stretch>
        </p:blipFill>
        <p:spPr>
          <a:xfrm>
            <a:off x="0" y="1423498"/>
            <a:ext cx="9144000" cy="730268"/>
          </a:xfrm>
          <a:prstGeom prst="rect">
            <a:avLst/>
          </a:prstGeom>
        </p:spPr>
      </p:pic>
      <p:grpSp>
        <p:nvGrpSpPr>
          <p:cNvPr id="7" name="Group 6"/>
          <p:cNvGrpSpPr/>
          <p:nvPr/>
        </p:nvGrpSpPr>
        <p:grpSpPr>
          <a:xfrm>
            <a:off x="76226" y="4276660"/>
            <a:ext cx="8363579" cy="2173431"/>
            <a:chOff x="76226" y="4276660"/>
            <a:chExt cx="8363579" cy="2173431"/>
          </a:xfrm>
        </p:grpSpPr>
        <p:sp>
          <p:nvSpPr>
            <p:cNvPr id="9" name="Text Box 3"/>
            <p:cNvSpPr txBox="1">
              <a:spLocks noChangeArrowheads="1"/>
            </p:cNvSpPr>
            <p:nvPr/>
          </p:nvSpPr>
          <p:spPr bwMode="auto">
            <a:xfrm>
              <a:off x="76226" y="5003541"/>
              <a:ext cx="8363579" cy="1446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marL="228600" indent="-228600">
                <a:tabLst>
                  <a:tab pos="635000" algn="l"/>
                </a:tabLst>
                <a:defRPr sz="2400">
                  <a:solidFill>
                    <a:schemeClr val="tx1"/>
                  </a:solidFill>
                  <a:latin typeface="Arial" charset="0"/>
                  <a:ea typeface="ＭＳ Ｐゴシック" charset="0"/>
                </a:defRPr>
              </a:lvl1pPr>
              <a:lvl2pPr marL="571500" indent="-228600">
                <a:tabLst>
                  <a:tab pos="635000" algn="l"/>
                </a:tabLst>
                <a:defRPr sz="2400">
                  <a:solidFill>
                    <a:schemeClr val="tx1"/>
                  </a:solidFill>
                  <a:latin typeface="Arial" charset="0"/>
                  <a:ea typeface="ＭＳ Ｐゴシック" charset="0"/>
                </a:defRPr>
              </a:lvl2pPr>
              <a:lvl3pPr marL="685800">
                <a:tabLst>
                  <a:tab pos="635000" algn="l"/>
                </a:tabLst>
                <a:defRPr sz="2400">
                  <a:solidFill>
                    <a:schemeClr val="tx1"/>
                  </a:solidFill>
                  <a:latin typeface="Arial" charset="0"/>
                  <a:ea typeface="ＭＳ Ｐゴシック" charset="0"/>
                </a:defRPr>
              </a:lvl3pPr>
              <a:lvl4pPr>
                <a:tabLst>
                  <a:tab pos="635000" algn="l"/>
                </a:tabLst>
                <a:defRPr sz="2400">
                  <a:solidFill>
                    <a:schemeClr val="tx1"/>
                  </a:solidFill>
                  <a:latin typeface="Arial" charset="0"/>
                  <a:ea typeface="ＭＳ Ｐゴシック" charset="0"/>
                </a:defRPr>
              </a:lvl4pPr>
              <a:lvl5pPr>
                <a:tabLst>
                  <a:tab pos="635000" algn="l"/>
                </a:tabLst>
                <a:defRPr sz="2400">
                  <a:solidFill>
                    <a:schemeClr val="tx1"/>
                  </a:solidFill>
                  <a:latin typeface="Arial" charset="0"/>
                  <a:ea typeface="ＭＳ Ｐゴシック" charset="0"/>
                </a:defRPr>
              </a:lvl5pPr>
              <a:lvl6pPr eaLnBrk="0" fontAlgn="base" hangingPunct="0">
                <a:spcBef>
                  <a:spcPct val="0"/>
                </a:spcBef>
                <a:spcAft>
                  <a:spcPct val="0"/>
                </a:spcAft>
                <a:tabLst>
                  <a:tab pos="635000" algn="l"/>
                </a:tabLst>
                <a:defRPr sz="2400">
                  <a:solidFill>
                    <a:schemeClr val="tx1"/>
                  </a:solidFill>
                  <a:latin typeface="Arial" charset="0"/>
                  <a:ea typeface="ＭＳ Ｐゴシック" charset="0"/>
                </a:defRPr>
              </a:lvl6pPr>
              <a:lvl7pPr eaLnBrk="0" fontAlgn="base" hangingPunct="0">
                <a:spcBef>
                  <a:spcPct val="0"/>
                </a:spcBef>
                <a:spcAft>
                  <a:spcPct val="0"/>
                </a:spcAft>
                <a:tabLst>
                  <a:tab pos="635000" algn="l"/>
                </a:tabLst>
                <a:defRPr sz="2400">
                  <a:solidFill>
                    <a:schemeClr val="tx1"/>
                  </a:solidFill>
                  <a:latin typeface="Arial" charset="0"/>
                  <a:ea typeface="ＭＳ Ｐゴシック" charset="0"/>
                </a:defRPr>
              </a:lvl7pPr>
              <a:lvl8pPr eaLnBrk="0" fontAlgn="base" hangingPunct="0">
                <a:spcBef>
                  <a:spcPct val="0"/>
                </a:spcBef>
                <a:spcAft>
                  <a:spcPct val="0"/>
                </a:spcAft>
                <a:tabLst>
                  <a:tab pos="635000" algn="l"/>
                </a:tabLst>
                <a:defRPr sz="2400">
                  <a:solidFill>
                    <a:schemeClr val="tx1"/>
                  </a:solidFill>
                  <a:latin typeface="Arial" charset="0"/>
                  <a:ea typeface="ＭＳ Ｐゴシック" charset="0"/>
                </a:defRPr>
              </a:lvl8pPr>
              <a:lvl9pPr eaLnBrk="0" fontAlgn="base" hangingPunct="0">
                <a:spcBef>
                  <a:spcPct val="0"/>
                </a:spcBef>
                <a:spcAft>
                  <a:spcPct val="0"/>
                </a:spcAft>
                <a:tabLst>
                  <a:tab pos="635000" algn="l"/>
                </a:tabLst>
                <a:defRPr sz="2400">
                  <a:solidFill>
                    <a:schemeClr val="tx1"/>
                  </a:solidFill>
                  <a:latin typeface="Arial" charset="0"/>
                  <a:ea typeface="ＭＳ Ｐゴシック" charset="0"/>
                </a:defRPr>
              </a:lvl9pPr>
            </a:lstStyle>
            <a:p>
              <a:pPr marL="800100" lvl="1" indent="-457200" algn="l" fontAlgn="auto">
                <a:spcBef>
                  <a:spcPts val="0"/>
                </a:spcBef>
                <a:spcAft>
                  <a:spcPts val="0"/>
                </a:spcAft>
                <a:buClr>
                  <a:srgbClr val="4331A2"/>
                </a:buClr>
                <a:buSzPct val="100000"/>
                <a:buFont typeface=".AppleSystemUIFont" charset="-120"/>
                <a:buChar char="■"/>
                <a:defRPr/>
              </a:pPr>
              <a:r>
                <a:rPr lang="en-US" sz="2200" dirty="0" smtClean="0">
                  <a:solidFill>
                    <a:srgbClr val="461F70"/>
                  </a:solidFill>
                  <a:latin typeface="Futura Medium" charset="0"/>
                  <a:ea typeface="Futura Medium" charset="0"/>
                  <a:cs typeface="Futura Medium" charset="0"/>
                </a:rPr>
                <a:t>Open-access </a:t>
              </a:r>
              <a:r>
                <a:rPr lang="en-US" sz="2200" dirty="0" err="1" smtClean="0">
                  <a:solidFill>
                    <a:srgbClr val="461F70"/>
                  </a:solidFill>
                  <a:latin typeface="Futura Medium" charset="0"/>
                  <a:ea typeface="Futura Medium" charset="0"/>
                  <a:cs typeface="Futura Medium" charset="0"/>
                </a:rPr>
                <a:t>OncoNET</a:t>
              </a:r>
              <a:r>
                <a:rPr lang="en-US" sz="2200" dirty="0" smtClean="0">
                  <a:solidFill>
                    <a:srgbClr val="461F70"/>
                  </a:solidFill>
                  <a:latin typeface="Futura Medium" charset="0"/>
                  <a:ea typeface="Futura Medium" charset="0"/>
                  <a:cs typeface="Futura Medium" charset="0"/>
                </a:rPr>
                <a:t> is </a:t>
              </a:r>
              <a:r>
                <a:rPr lang="en-US" sz="2200" dirty="0">
                  <a:solidFill>
                    <a:srgbClr val="461F70"/>
                  </a:solidFill>
                  <a:latin typeface="Futura Medium" charset="0"/>
                  <a:ea typeface="Futura Medium" charset="0"/>
                  <a:cs typeface="Futura Medium" charset="0"/>
                </a:rPr>
                <a:t>a cancer protein-focused knowledgebase with data on the expression levels and mutations in about 3,000 human proteins that are linked to cancer in diverse human tissues and </a:t>
              </a:r>
              <a:r>
                <a:rPr lang="en-US" sz="2200" dirty="0" err="1">
                  <a:solidFill>
                    <a:srgbClr val="461F70"/>
                  </a:solidFill>
                  <a:latin typeface="Futura Medium" charset="0"/>
                  <a:ea typeface="Futura Medium" charset="0"/>
                  <a:cs typeface="Futura Medium" charset="0"/>
                </a:rPr>
                <a:t>tumour</a:t>
              </a:r>
              <a:r>
                <a:rPr lang="en-US" sz="2200" dirty="0">
                  <a:solidFill>
                    <a:srgbClr val="461F70"/>
                  </a:solidFill>
                  <a:latin typeface="Futura Medium" charset="0"/>
                  <a:ea typeface="Futura Medium" charset="0"/>
                  <a:cs typeface="Futura Medium" charset="0"/>
                </a:rPr>
                <a:t> cell </a:t>
              </a:r>
              <a:r>
                <a:rPr lang="en-US" sz="2200" dirty="0" smtClean="0">
                  <a:solidFill>
                    <a:srgbClr val="461F70"/>
                  </a:solidFill>
                  <a:latin typeface="Futura Medium" charset="0"/>
                  <a:ea typeface="Futura Medium" charset="0"/>
                  <a:cs typeface="Futura Medium" charset="0"/>
                </a:rPr>
                <a:t>lines </a:t>
              </a:r>
            </a:p>
          </p:txBody>
        </p:sp>
        <p:pic>
          <p:nvPicPr>
            <p:cNvPr id="4" name="Picture 3"/>
            <p:cNvPicPr>
              <a:picLocks noChangeAspect="1"/>
            </p:cNvPicPr>
            <p:nvPr/>
          </p:nvPicPr>
          <p:blipFill>
            <a:blip r:embed="rId4"/>
            <a:stretch>
              <a:fillRect/>
            </a:stretch>
          </p:blipFill>
          <p:spPr>
            <a:xfrm>
              <a:off x="1626485" y="4276660"/>
              <a:ext cx="5412828" cy="655098"/>
            </a:xfrm>
            <a:prstGeom prst="rect">
              <a:avLst/>
            </a:prstGeom>
          </p:spPr>
        </p:pic>
      </p:grpSp>
    </p:spTree>
    <p:extLst>
      <p:ext uri="{BB962C8B-B14F-4D97-AF65-F5344CB8AC3E}">
        <p14:creationId xmlns:p14="http://schemas.microsoft.com/office/powerpoint/2010/main" val="1719117847"/>
      </p:ext>
    </p:extLst>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3"/>
          <p:cNvSpPr txBox="1">
            <a:spLocks noChangeArrowheads="1"/>
          </p:cNvSpPr>
          <p:nvPr/>
        </p:nvSpPr>
        <p:spPr bwMode="auto">
          <a:xfrm>
            <a:off x="0" y="2585713"/>
            <a:ext cx="8458173" cy="313932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marL="228600" indent="-228600">
              <a:tabLst>
                <a:tab pos="635000" algn="l"/>
              </a:tabLst>
              <a:defRPr sz="2400">
                <a:solidFill>
                  <a:schemeClr val="tx1"/>
                </a:solidFill>
                <a:latin typeface="Arial" charset="0"/>
                <a:ea typeface="ＭＳ Ｐゴシック" charset="0"/>
              </a:defRPr>
            </a:lvl1pPr>
            <a:lvl2pPr marL="571500" indent="-228600">
              <a:tabLst>
                <a:tab pos="635000" algn="l"/>
              </a:tabLst>
              <a:defRPr sz="2400">
                <a:solidFill>
                  <a:schemeClr val="tx1"/>
                </a:solidFill>
                <a:latin typeface="Arial" charset="0"/>
                <a:ea typeface="ＭＳ Ｐゴシック" charset="0"/>
              </a:defRPr>
            </a:lvl2pPr>
            <a:lvl3pPr marL="685800">
              <a:tabLst>
                <a:tab pos="635000" algn="l"/>
              </a:tabLst>
              <a:defRPr sz="2400">
                <a:solidFill>
                  <a:schemeClr val="tx1"/>
                </a:solidFill>
                <a:latin typeface="Arial" charset="0"/>
                <a:ea typeface="ＭＳ Ｐゴシック" charset="0"/>
              </a:defRPr>
            </a:lvl3pPr>
            <a:lvl4pPr>
              <a:tabLst>
                <a:tab pos="635000" algn="l"/>
              </a:tabLst>
              <a:defRPr sz="2400">
                <a:solidFill>
                  <a:schemeClr val="tx1"/>
                </a:solidFill>
                <a:latin typeface="Arial" charset="0"/>
                <a:ea typeface="ＭＳ Ｐゴシック" charset="0"/>
              </a:defRPr>
            </a:lvl4pPr>
            <a:lvl5pPr>
              <a:tabLst>
                <a:tab pos="635000" algn="l"/>
              </a:tabLst>
              <a:defRPr sz="2400">
                <a:solidFill>
                  <a:schemeClr val="tx1"/>
                </a:solidFill>
                <a:latin typeface="Arial" charset="0"/>
                <a:ea typeface="ＭＳ Ｐゴシック" charset="0"/>
              </a:defRPr>
            </a:lvl5pPr>
            <a:lvl6pPr eaLnBrk="0" fontAlgn="base" hangingPunct="0">
              <a:spcBef>
                <a:spcPct val="0"/>
              </a:spcBef>
              <a:spcAft>
                <a:spcPct val="0"/>
              </a:spcAft>
              <a:tabLst>
                <a:tab pos="635000" algn="l"/>
              </a:tabLst>
              <a:defRPr sz="2400">
                <a:solidFill>
                  <a:schemeClr val="tx1"/>
                </a:solidFill>
                <a:latin typeface="Arial" charset="0"/>
                <a:ea typeface="ＭＳ Ｐゴシック" charset="0"/>
              </a:defRPr>
            </a:lvl6pPr>
            <a:lvl7pPr eaLnBrk="0" fontAlgn="base" hangingPunct="0">
              <a:spcBef>
                <a:spcPct val="0"/>
              </a:spcBef>
              <a:spcAft>
                <a:spcPct val="0"/>
              </a:spcAft>
              <a:tabLst>
                <a:tab pos="635000" algn="l"/>
              </a:tabLst>
              <a:defRPr sz="2400">
                <a:solidFill>
                  <a:schemeClr val="tx1"/>
                </a:solidFill>
                <a:latin typeface="Arial" charset="0"/>
                <a:ea typeface="ＭＳ Ｐゴシック" charset="0"/>
              </a:defRPr>
            </a:lvl7pPr>
            <a:lvl8pPr eaLnBrk="0" fontAlgn="base" hangingPunct="0">
              <a:spcBef>
                <a:spcPct val="0"/>
              </a:spcBef>
              <a:spcAft>
                <a:spcPct val="0"/>
              </a:spcAft>
              <a:tabLst>
                <a:tab pos="635000" algn="l"/>
              </a:tabLst>
              <a:defRPr sz="2400">
                <a:solidFill>
                  <a:schemeClr val="tx1"/>
                </a:solidFill>
                <a:latin typeface="Arial" charset="0"/>
                <a:ea typeface="ＭＳ Ｐゴシック" charset="0"/>
              </a:defRPr>
            </a:lvl8pPr>
            <a:lvl9pPr eaLnBrk="0" fontAlgn="base" hangingPunct="0">
              <a:spcBef>
                <a:spcPct val="0"/>
              </a:spcBef>
              <a:spcAft>
                <a:spcPct val="0"/>
              </a:spcAft>
              <a:tabLst>
                <a:tab pos="635000" algn="l"/>
              </a:tabLst>
              <a:defRPr sz="2400">
                <a:solidFill>
                  <a:schemeClr val="tx1"/>
                </a:solidFill>
                <a:latin typeface="Arial" charset="0"/>
                <a:ea typeface="ＭＳ Ｐゴシック" charset="0"/>
              </a:defRPr>
            </a:lvl9pPr>
          </a:lstStyle>
          <a:p>
            <a:pPr marL="800100" lvl="1" indent="-457200" algn="l" fontAlgn="auto">
              <a:spcBef>
                <a:spcPts val="0"/>
              </a:spcBef>
              <a:spcAft>
                <a:spcPts val="0"/>
              </a:spcAft>
              <a:buClr>
                <a:srgbClr val="4331A2"/>
              </a:buClr>
              <a:buSzPct val="100000"/>
              <a:buFont typeface=".AppleSystemUIFont" charset="-120"/>
              <a:buChar char="■"/>
              <a:defRPr/>
            </a:pPr>
            <a:r>
              <a:rPr lang="en-US" sz="2200" dirty="0" smtClean="0">
                <a:solidFill>
                  <a:srgbClr val="461F70"/>
                </a:solidFill>
                <a:latin typeface="Futura Medium" charset="0"/>
                <a:ea typeface="Futura Medium" charset="0"/>
                <a:cs typeface="Futura Medium" charset="0"/>
              </a:rPr>
              <a:t>Open-access </a:t>
            </a:r>
            <a:r>
              <a:rPr lang="en-US" sz="2200" dirty="0" err="1" smtClean="0">
                <a:solidFill>
                  <a:srgbClr val="461F70"/>
                </a:solidFill>
                <a:latin typeface="Futura Medium" charset="0"/>
                <a:ea typeface="Futura Medium" charset="0"/>
                <a:cs typeface="Futura Medium" charset="0"/>
              </a:rPr>
              <a:t>KiNECTOR</a:t>
            </a:r>
            <a:r>
              <a:rPr lang="en-US" sz="2200" dirty="0" smtClean="0">
                <a:solidFill>
                  <a:srgbClr val="461F70"/>
                </a:solidFill>
                <a:latin typeface="Futura Medium" charset="0"/>
                <a:ea typeface="Futura Medium" charset="0"/>
                <a:cs typeface="Futura Medium" charset="0"/>
              </a:rPr>
              <a:t> features </a:t>
            </a:r>
            <a:r>
              <a:rPr lang="en-US" sz="2200" dirty="0">
                <a:solidFill>
                  <a:srgbClr val="461F70"/>
                </a:solidFill>
                <a:latin typeface="Futura Medium" charset="0"/>
                <a:ea typeface="Futura Medium" charset="0"/>
                <a:cs typeface="Futura Medium" charset="0"/>
              </a:rPr>
              <a:t>over </a:t>
            </a:r>
            <a:r>
              <a:rPr lang="en-US" sz="2200" dirty="0" smtClean="0">
                <a:solidFill>
                  <a:srgbClr val="461F70"/>
                </a:solidFill>
                <a:latin typeface="Futura Medium" charset="0"/>
                <a:ea typeface="Futura Medium" charset="0"/>
                <a:cs typeface="Futura Medium" charset="0"/>
              </a:rPr>
              <a:t>22,000 direct kinase-substrate </a:t>
            </a:r>
            <a:r>
              <a:rPr lang="en-US" sz="2200" dirty="0">
                <a:solidFill>
                  <a:srgbClr val="461F70"/>
                </a:solidFill>
                <a:latin typeface="Futura Medium" charset="0"/>
                <a:ea typeface="Futura Medium" charset="0"/>
                <a:cs typeface="Futura Medium" charset="0"/>
              </a:rPr>
              <a:t>relationships as well as indirect connections between kinases and phosphoproteins within four degrees of connectivity in </a:t>
            </a:r>
            <a:r>
              <a:rPr lang="en-US" sz="2200" dirty="0" err="1">
                <a:solidFill>
                  <a:srgbClr val="461F70"/>
                </a:solidFill>
                <a:latin typeface="Futura Medium" charset="0"/>
                <a:ea typeface="Futura Medium" charset="0"/>
                <a:cs typeface="Futura Medium" charset="0"/>
              </a:rPr>
              <a:t>signalling</a:t>
            </a:r>
            <a:r>
              <a:rPr lang="en-US" sz="2200" dirty="0">
                <a:solidFill>
                  <a:srgbClr val="461F70"/>
                </a:solidFill>
                <a:latin typeface="Futura Medium" charset="0"/>
                <a:ea typeface="Futura Medium" charset="0"/>
                <a:cs typeface="Futura Medium" charset="0"/>
              </a:rPr>
              <a:t> maps with direct links to other informative </a:t>
            </a:r>
            <a:r>
              <a:rPr lang="en-US" sz="2200" dirty="0" smtClean="0">
                <a:solidFill>
                  <a:srgbClr val="461F70"/>
                </a:solidFill>
                <a:latin typeface="Futura Medium" charset="0"/>
                <a:ea typeface="Futura Medium" charset="0"/>
                <a:cs typeface="Futura Medium" charset="0"/>
              </a:rPr>
              <a:t>website</a:t>
            </a:r>
          </a:p>
          <a:p>
            <a:pPr marL="800100" lvl="1" indent="-457200" algn="l" fontAlgn="auto">
              <a:spcBef>
                <a:spcPts val="0"/>
              </a:spcBef>
              <a:spcAft>
                <a:spcPts val="0"/>
              </a:spcAft>
              <a:buClr>
                <a:srgbClr val="4331A2"/>
              </a:buClr>
              <a:buSzPct val="100000"/>
              <a:buFont typeface=".AppleSystemUIFont" charset="-120"/>
              <a:buChar char="■"/>
              <a:defRPr/>
            </a:pPr>
            <a:endParaRPr lang="en-US" sz="2200" dirty="0" smtClean="0">
              <a:solidFill>
                <a:srgbClr val="4331A2"/>
              </a:solidFill>
              <a:latin typeface="Futura Medium" charset="0"/>
              <a:ea typeface="Futura Medium" charset="0"/>
              <a:cs typeface="Futura Medium" charset="0"/>
            </a:endParaRPr>
          </a:p>
          <a:p>
            <a:pPr marL="800100" lvl="1" indent="-457200" algn="l" fontAlgn="auto">
              <a:spcBef>
                <a:spcPts val="0"/>
              </a:spcBef>
              <a:spcAft>
                <a:spcPts val="0"/>
              </a:spcAft>
              <a:buClr>
                <a:srgbClr val="4331A2"/>
              </a:buClr>
              <a:buSzPct val="100000"/>
              <a:buFont typeface=".AppleSystemUIFont" charset="-120"/>
              <a:buChar char="■"/>
              <a:defRPr/>
            </a:pPr>
            <a:r>
              <a:rPr lang="en-US" sz="2200" dirty="0">
                <a:solidFill>
                  <a:srgbClr val="461F70"/>
                </a:solidFill>
                <a:latin typeface="Futura Medium" charset="0"/>
                <a:ea typeface="Futura Medium" charset="0"/>
                <a:cs typeface="Futura Medium" charset="0"/>
              </a:rPr>
              <a:t>The </a:t>
            </a:r>
            <a:r>
              <a:rPr lang="en-US" sz="2200" dirty="0" smtClean="0">
                <a:solidFill>
                  <a:srgbClr val="461F70"/>
                </a:solidFill>
                <a:latin typeface="Futura Medium" charset="0"/>
                <a:ea typeface="Futura Medium" charset="0"/>
                <a:cs typeface="Futura Medium" charset="0"/>
              </a:rPr>
              <a:t>new </a:t>
            </a:r>
            <a:r>
              <a:rPr lang="en-US" sz="2200" dirty="0" err="1" smtClean="0">
                <a:solidFill>
                  <a:srgbClr val="461F70"/>
                </a:solidFill>
                <a:latin typeface="Futura Medium" charset="0"/>
                <a:ea typeface="Futura Medium" charset="0"/>
                <a:cs typeface="Futura Medium" charset="0"/>
              </a:rPr>
              <a:t>CytoNET</a:t>
            </a:r>
            <a:r>
              <a:rPr lang="en-US" sz="2200" dirty="0" smtClean="0">
                <a:solidFill>
                  <a:srgbClr val="461F70"/>
                </a:solidFill>
                <a:latin typeface="Futura Medium" charset="0"/>
                <a:ea typeface="Futura Medium" charset="0"/>
                <a:cs typeface="Futura Medium" charset="0"/>
              </a:rPr>
              <a:t> </a:t>
            </a:r>
            <a:r>
              <a:rPr lang="en-US" sz="2200" dirty="0">
                <a:solidFill>
                  <a:srgbClr val="461F70"/>
                </a:solidFill>
                <a:latin typeface="Futura Medium" charset="0"/>
                <a:ea typeface="Futura Medium" charset="0"/>
                <a:cs typeface="Futura Medium" charset="0"/>
              </a:rPr>
              <a:t>module of </a:t>
            </a:r>
            <a:r>
              <a:rPr lang="en-US" sz="2200" dirty="0" err="1">
                <a:solidFill>
                  <a:srgbClr val="461F70"/>
                </a:solidFill>
                <a:latin typeface="Futura Medium" charset="0"/>
                <a:ea typeface="Futura Medium" charset="0"/>
                <a:cs typeface="Futura Medium" charset="0"/>
              </a:rPr>
              <a:t>KiNECTOR</a:t>
            </a:r>
            <a:r>
              <a:rPr lang="en-US" sz="2200" dirty="0">
                <a:solidFill>
                  <a:srgbClr val="461F70"/>
                </a:solidFill>
                <a:latin typeface="Futura Medium" charset="0"/>
                <a:ea typeface="Futura Medium" charset="0"/>
                <a:cs typeface="Futura Medium" charset="0"/>
              </a:rPr>
              <a:t> documents </a:t>
            </a:r>
            <a:r>
              <a:rPr lang="en-US" sz="2200" dirty="0" smtClean="0">
                <a:solidFill>
                  <a:srgbClr val="461F70"/>
                </a:solidFill>
                <a:latin typeface="Futura Medium" charset="0"/>
                <a:ea typeface="Futura Medium" charset="0"/>
                <a:cs typeface="Futura Medium" charset="0"/>
              </a:rPr>
              <a:t>over 4,000 human </a:t>
            </a:r>
            <a:r>
              <a:rPr lang="en-US" sz="2200" dirty="0">
                <a:solidFill>
                  <a:srgbClr val="461F70"/>
                </a:solidFill>
                <a:latin typeface="Futura Medium" charset="0"/>
                <a:ea typeface="Futura Medium" charset="0"/>
                <a:cs typeface="Futura Medium" charset="0"/>
              </a:rPr>
              <a:t>cell receptor interactions (RIs) directly with extracellular mediators and intracellular </a:t>
            </a:r>
            <a:r>
              <a:rPr lang="en-US" sz="2200" dirty="0" smtClean="0">
                <a:solidFill>
                  <a:srgbClr val="461F70"/>
                </a:solidFill>
                <a:latin typeface="Futura Medium" charset="0"/>
                <a:ea typeface="Futura Medium" charset="0"/>
                <a:cs typeface="Futura Medium" charset="0"/>
              </a:rPr>
              <a:t>proteins</a:t>
            </a:r>
            <a:r>
              <a:rPr lang="en-US" sz="2200" dirty="0" smtClean="0">
                <a:solidFill>
                  <a:srgbClr val="4331A2"/>
                </a:solidFill>
                <a:latin typeface="Futura Medium" charset="0"/>
                <a:ea typeface="Futura Medium" charset="0"/>
                <a:cs typeface="Futura Medium" charset="0"/>
              </a:rPr>
              <a:t> </a:t>
            </a:r>
          </a:p>
        </p:txBody>
      </p:sp>
      <p:sp>
        <p:nvSpPr>
          <p:cNvPr id="7" name="Rectangle 2">
            <a:extLst>
              <a:ext uri="{FF2B5EF4-FFF2-40B4-BE49-F238E27FC236}">
                <a16:creationId xmlns="" xmlns:a16="http://schemas.microsoft.com/office/drawing/2014/main" id="{DFB3264D-7094-4F27-9054-E41D365E2D10}"/>
              </a:ext>
            </a:extLst>
          </p:cNvPr>
          <p:cNvSpPr>
            <a:spLocks noChangeArrowheads="1"/>
          </p:cNvSpPr>
          <p:nvPr/>
        </p:nvSpPr>
        <p:spPr bwMode="auto">
          <a:xfrm>
            <a:off x="1041724" y="109097"/>
            <a:ext cx="8024813" cy="828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spAutoFit/>
          </a:bodyPr>
          <a:lstStyle>
            <a:lvl1pPr>
              <a:defRPr sz="2400">
                <a:solidFill>
                  <a:schemeClr val="tx1"/>
                </a:solidFill>
                <a:latin typeface="Arial" panose="020B0604020202020204" pitchFamily="34" charset="0"/>
                <a:ea typeface="ＭＳ Ｐゴシック" panose="020B0600070205080204" pitchFamily="50" charset="-128"/>
              </a:defRPr>
            </a:lvl1pPr>
            <a:lvl2pPr marL="742950" indent="-285750">
              <a:defRPr sz="2400">
                <a:solidFill>
                  <a:schemeClr val="tx1"/>
                </a:solidFill>
                <a:latin typeface="Arial" panose="020B0604020202020204" pitchFamily="34" charset="0"/>
                <a:ea typeface="ＭＳ Ｐゴシック" panose="020B0600070205080204" pitchFamily="50" charset="-128"/>
              </a:defRPr>
            </a:lvl2pPr>
            <a:lvl3pPr marL="1143000" indent="-228600">
              <a:defRPr sz="2400">
                <a:solidFill>
                  <a:schemeClr val="tx1"/>
                </a:solidFill>
                <a:latin typeface="Arial" panose="020B0604020202020204" pitchFamily="34" charset="0"/>
                <a:ea typeface="ＭＳ Ｐゴシック" panose="020B0600070205080204" pitchFamily="50" charset="-128"/>
              </a:defRPr>
            </a:lvl3pPr>
            <a:lvl4pPr marL="1600200" indent="-228600">
              <a:defRPr sz="2400">
                <a:solidFill>
                  <a:schemeClr val="tx1"/>
                </a:solidFill>
                <a:latin typeface="Arial" panose="020B0604020202020204" pitchFamily="34" charset="0"/>
                <a:ea typeface="ＭＳ Ｐゴシック" panose="020B0600070205080204" pitchFamily="50" charset="-128"/>
              </a:defRPr>
            </a:lvl4pPr>
            <a:lvl5pPr marL="2057400" indent="-228600">
              <a:defRPr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9pPr>
          </a:lstStyle>
          <a:p>
            <a:pPr algn="r"/>
            <a:r>
              <a:rPr lang="en-US" altLang="ja-JP" dirty="0" err="1" smtClean="0">
                <a:solidFill>
                  <a:schemeClr val="bg1"/>
                </a:solidFill>
                <a:latin typeface="Futura Medium" charset="0"/>
                <a:ea typeface="Futura Medium" charset="0"/>
                <a:cs typeface="Futura Medium" charset="0"/>
              </a:rPr>
              <a:t>KiNECTOR</a:t>
            </a:r>
            <a:r>
              <a:rPr lang="en-US" altLang="ja-JP" dirty="0" smtClean="0">
                <a:solidFill>
                  <a:schemeClr val="bg1"/>
                </a:solidFill>
                <a:latin typeface="Futura Medium" charset="0"/>
                <a:ea typeface="Futura Medium" charset="0"/>
                <a:cs typeface="Futura Medium" charset="0"/>
              </a:rPr>
              <a:t> Pathway Mapping Website</a:t>
            </a:r>
          </a:p>
          <a:p>
            <a:pPr algn="r"/>
            <a:r>
              <a:rPr lang="en-US" altLang="ja-JP" dirty="0" err="1" smtClean="0">
                <a:solidFill>
                  <a:schemeClr val="accent6">
                    <a:lumMod val="60000"/>
                    <a:lumOff val="40000"/>
                  </a:schemeClr>
                </a:solidFill>
                <a:latin typeface="Futura Medium" charset="0"/>
                <a:ea typeface="Futura Medium" charset="0"/>
                <a:cs typeface="Futura Medium" charset="0"/>
              </a:rPr>
              <a:t>www.kinector.ca</a:t>
            </a:r>
            <a:endParaRPr lang="en-US" altLang="ja-JP" dirty="0" smtClean="0">
              <a:solidFill>
                <a:schemeClr val="accent6">
                  <a:lumMod val="60000"/>
                  <a:lumOff val="40000"/>
                </a:schemeClr>
              </a:solidFill>
              <a:latin typeface="Futura Medium" charset="0"/>
              <a:ea typeface="Futura Medium" charset="0"/>
              <a:cs typeface="Futura Medium" charset="0"/>
            </a:endParaRPr>
          </a:p>
        </p:txBody>
      </p:sp>
      <p:pic>
        <p:nvPicPr>
          <p:cNvPr id="2" name="Picture 1"/>
          <p:cNvPicPr>
            <a:picLocks noChangeAspect="1"/>
          </p:cNvPicPr>
          <p:nvPr/>
        </p:nvPicPr>
        <p:blipFill>
          <a:blip r:embed="rId3"/>
          <a:stretch>
            <a:fillRect/>
          </a:stretch>
        </p:blipFill>
        <p:spPr>
          <a:xfrm>
            <a:off x="956442" y="1588554"/>
            <a:ext cx="6926317" cy="681849"/>
          </a:xfrm>
          <a:prstGeom prst="rect">
            <a:avLst/>
          </a:prstGeom>
        </p:spPr>
      </p:pic>
    </p:spTree>
    <p:extLst>
      <p:ext uri="{BB962C8B-B14F-4D97-AF65-F5344CB8AC3E}">
        <p14:creationId xmlns:p14="http://schemas.microsoft.com/office/powerpoint/2010/main" val="1509775206"/>
      </p:ext>
    </p:extLst>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a:extLst>
              <a:ext uri="{FF2B5EF4-FFF2-40B4-BE49-F238E27FC236}">
                <a16:creationId xmlns="" xmlns:a16="http://schemas.microsoft.com/office/drawing/2014/main" id="{DFB3264D-7094-4F27-9054-E41D365E2D10}"/>
              </a:ext>
            </a:extLst>
          </p:cNvPr>
          <p:cNvSpPr>
            <a:spLocks noChangeArrowheads="1"/>
          </p:cNvSpPr>
          <p:nvPr/>
        </p:nvSpPr>
        <p:spPr bwMode="auto">
          <a:xfrm>
            <a:off x="1041724" y="109097"/>
            <a:ext cx="8024813" cy="828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spAutoFit/>
          </a:bodyPr>
          <a:lstStyle>
            <a:lvl1pPr>
              <a:defRPr sz="2400">
                <a:solidFill>
                  <a:schemeClr val="tx1"/>
                </a:solidFill>
                <a:latin typeface="Arial" panose="020B0604020202020204" pitchFamily="34" charset="0"/>
                <a:ea typeface="ＭＳ Ｐゴシック" panose="020B0600070205080204" pitchFamily="50" charset="-128"/>
              </a:defRPr>
            </a:lvl1pPr>
            <a:lvl2pPr marL="742950" indent="-285750">
              <a:defRPr sz="2400">
                <a:solidFill>
                  <a:schemeClr val="tx1"/>
                </a:solidFill>
                <a:latin typeface="Arial" panose="020B0604020202020204" pitchFamily="34" charset="0"/>
                <a:ea typeface="ＭＳ Ｐゴシック" panose="020B0600070205080204" pitchFamily="50" charset="-128"/>
              </a:defRPr>
            </a:lvl2pPr>
            <a:lvl3pPr marL="1143000" indent="-228600">
              <a:defRPr sz="2400">
                <a:solidFill>
                  <a:schemeClr val="tx1"/>
                </a:solidFill>
                <a:latin typeface="Arial" panose="020B0604020202020204" pitchFamily="34" charset="0"/>
                <a:ea typeface="ＭＳ Ｐゴシック" panose="020B0600070205080204" pitchFamily="50" charset="-128"/>
              </a:defRPr>
            </a:lvl3pPr>
            <a:lvl4pPr marL="1600200" indent="-228600">
              <a:defRPr sz="2400">
                <a:solidFill>
                  <a:schemeClr val="tx1"/>
                </a:solidFill>
                <a:latin typeface="Arial" panose="020B0604020202020204" pitchFamily="34" charset="0"/>
                <a:ea typeface="ＭＳ Ｐゴシック" panose="020B0600070205080204" pitchFamily="50" charset="-128"/>
              </a:defRPr>
            </a:lvl4pPr>
            <a:lvl5pPr marL="2057400" indent="-228600">
              <a:defRPr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9pPr>
          </a:lstStyle>
          <a:p>
            <a:pPr algn="r"/>
            <a:r>
              <a:rPr lang="en-US" altLang="ja-JP" dirty="0" err="1" smtClean="0">
                <a:solidFill>
                  <a:schemeClr val="bg1"/>
                </a:solidFill>
                <a:latin typeface="Futura Medium" charset="0"/>
                <a:ea typeface="Futura Medium" charset="0"/>
                <a:cs typeface="Futura Medium" charset="0"/>
              </a:rPr>
              <a:t>Kinector</a:t>
            </a:r>
            <a:r>
              <a:rPr lang="en-US" altLang="ja-JP" dirty="0" smtClean="0">
                <a:solidFill>
                  <a:schemeClr val="bg1"/>
                </a:solidFill>
                <a:latin typeface="Futura Medium" charset="0"/>
                <a:ea typeface="Futura Medium" charset="0"/>
                <a:cs typeface="Futura Medium" charset="0"/>
              </a:rPr>
              <a:t> Pathway Mapping Website</a:t>
            </a:r>
          </a:p>
          <a:p>
            <a:pPr algn="r"/>
            <a:r>
              <a:rPr lang="en-US" altLang="ja-JP" dirty="0" err="1" smtClean="0">
                <a:solidFill>
                  <a:schemeClr val="accent6">
                    <a:lumMod val="60000"/>
                    <a:lumOff val="40000"/>
                  </a:schemeClr>
                </a:solidFill>
                <a:latin typeface="Futura Medium" charset="0"/>
                <a:ea typeface="Futura Medium" charset="0"/>
                <a:cs typeface="Futura Medium" charset="0"/>
              </a:rPr>
              <a:t>www.kinector.ca</a:t>
            </a:r>
            <a:endParaRPr lang="en-US" altLang="ja-JP" dirty="0" smtClean="0">
              <a:solidFill>
                <a:schemeClr val="accent6">
                  <a:lumMod val="60000"/>
                  <a:lumOff val="40000"/>
                </a:schemeClr>
              </a:solidFill>
              <a:latin typeface="Futura Medium" charset="0"/>
              <a:ea typeface="Futura Medium" charset="0"/>
              <a:cs typeface="Futura Medium"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28750"/>
            <a:ext cx="9144000" cy="5157788"/>
          </a:xfrm>
          <a:prstGeom prst="rect">
            <a:avLst/>
          </a:prstGeom>
        </p:spPr>
      </p:pic>
    </p:spTree>
    <p:extLst>
      <p:ext uri="{BB962C8B-B14F-4D97-AF65-F5344CB8AC3E}">
        <p14:creationId xmlns:p14="http://schemas.microsoft.com/office/powerpoint/2010/main" val="568735211"/>
      </p:ext>
    </p:extLst>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a:extLst>
              <a:ext uri="{FF2B5EF4-FFF2-40B4-BE49-F238E27FC236}">
                <a16:creationId xmlns="" xmlns:a16="http://schemas.microsoft.com/office/drawing/2014/main" id="{DFB3264D-7094-4F27-9054-E41D365E2D10}"/>
              </a:ext>
            </a:extLst>
          </p:cNvPr>
          <p:cNvSpPr>
            <a:spLocks noChangeArrowheads="1"/>
          </p:cNvSpPr>
          <p:nvPr/>
        </p:nvSpPr>
        <p:spPr bwMode="auto">
          <a:xfrm>
            <a:off x="1041724" y="109097"/>
            <a:ext cx="8024813" cy="828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spAutoFit/>
          </a:bodyPr>
          <a:lstStyle>
            <a:lvl1pPr>
              <a:defRPr sz="2400">
                <a:solidFill>
                  <a:schemeClr val="tx1"/>
                </a:solidFill>
                <a:latin typeface="Arial" panose="020B0604020202020204" pitchFamily="34" charset="0"/>
                <a:ea typeface="ＭＳ Ｐゴシック" panose="020B0600070205080204" pitchFamily="50" charset="-128"/>
              </a:defRPr>
            </a:lvl1pPr>
            <a:lvl2pPr marL="742950" indent="-285750">
              <a:defRPr sz="2400">
                <a:solidFill>
                  <a:schemeClr val="tx1"/>
                </a:solidFill>
                <a:latin typeface="Arial" panose="020B0604020202020204" pitchFamily="34" charset="0"/>
                <a:ea typeface="ＭＳ Ｐゴシック" panose="020B0600070205080204" pitchFamily="50" charset="-128"/>
              </a:defRPr>
            </a:lvl2pPr>
            <a:lvl3pPr marL="1143000" indent="-228600">
              <a:defRPr sz="2400">
                <a:solidFill>
                  <a:schemeClr val="tx1"/>
                </a:solidFill>
                <a:latin typeface="Arial" panose="020B0604020202020204" pitchFamily="34" charset="0"/>
                <a:ea typeface="ＭＳ Ｐゴシック" panose="020B0600070205080204" pitchFamily="50" charset="-128"/>
              </a:defRPr>
            </a:lvl3pPr>
            <a:lvl4pPr marL="1600200" indent="-228600">
              <a:defRPr sz="2400">
                <a:solidFill>
                  <a:schemeClr val="tx1"/>
                </a:solidFill>
                <a:latin typeface="Arial" panose="020B0604020202020204" pitchFamily="34" charset="0"/>
                <a:ea typeface="ＭＳ Ｐゴシック" panose="020B0600070205080204" pitchFamily="50" charset="-128"/>
              </a:defRPr>
            </a:lvl4pPr>
            <a:lvl5pPr marL="2057400" indent="-228600">
              <a:defRPr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9pPr>
          </a:lstStyle>
          <a:p>
            <a:pPr algn="r"/>
            <a:r>
              <a:rPr lang="en-US" altLang="ja-JP" dirty="0" err="1" smtClean="0">
                <a:solidFill>
                  <a:schemeClr val="bg1"/>
                </a:solidFill>
                <a:latin typeface="Futura Medium" charset="0"/>
                <a:ea typeface="Futura Medium" charset="0"/>
                <a:cs typeface="Futura Medium" charset="0"/>
              </a:rPr>
              <a:t>Kinector</a:t>
            </a:r>
            <a:r>
              <a:rPr lang="en-US" altLang="ja-JP" dirty="0" smtClean="0">
                <a:solidFill>
                  <a:schemeClr val="bg1"/>
                </a:solidFill>
                <a:latin typeface="Futura Medium" charset="0"/>
                <a:ea typeface="Futura Medium" charset="0"/>
                <a:cs typeface="Futura Medium" charset="0"/>
              </a:rPr>
              <a:t> Pathway Mapping Website</a:t>
            </a:r>
          </a:p>
          <a:p>
            <a:pPr algn="r"/>
            <a:r>
              <a:rPr lang="en-US" altLang="ja-JP" dirty="0" err="1" smtClean="0">
                <a:solidFill>
                  <a:schemeClr val="accent6">
                    <a:lumMod val="60000"/>
                    <a:lumOff val="40000"/>
                  </a:schemeClr>
                </a:solidFill>
                <a:latin typeface="Futura Medium" charset="0"/>
                <a:ea typeface="Futura Medium" charset="0"/>
                <a:cs typeface="Futura Medium" charset="0"/>
              </a:rPr>
              <a:t>www.kinector.ca</a:t>
            </a:r>
            <a:endParaRPr lang="en-US" altLang="ja-JP" dirty="0" smtClean="0">
              <a:solidFill>
                <a:schemeClr val="accent6">
                  <a:lumMod val="60000"/>
                  <a:lumOff val="40000"/>
                </a:schemeClr>
              </a:solidFill>
              <a:latin typeface="Futura Medium" charset="0"/>
              <a:ea typeface="Futura Medium" charset="0"/>
              <a:cs typeface="Futura Medium"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70388"/>
            <a:ext cx="9144000" cy="5129213"/>
          </a:xfrm>
          <a:prstGeom prst="rect">
            <a:avLst/>
          </a:prstGeom>
        </p:spPr>
      </p:pic>
    </p:spTree>
    <p:extLst>
      <p:ext uri="{BB962C8B-B14F-4D97-AF65-F5344CB8AC3E}">
        <p14:creationId xmlns:p14="http://schemas.microsoft.com/office/powerpoint/2010/main" val="349647685"/>
      </p:ext>
    </p:extLst>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2">
            <a:extLst>
              <a:ext uri="{FF2B5EF4-FFF2-40B4-BE49-F238E27FC236}">
                <a16:creationId xmlns="" xmlns:a16="http://schemas.microsoft.com/office/drawing/2014/main" id="{DFB3264D-7094-4F27-9054-E41D365E2D10}"/>
              </a:ext>
            </a:extLst>
          </p:cNvPr>
          <p:cNvSpPr>
            <a:spLocks noChangeArrowheads="1"/>
          </p:cNvSpPr>
          <p:nvPr/>
        </p:nvSpPr>
        <p:spPr bwMode="auto">
          <a:xfrm>
            <a:off x="1050078" y="43201"/>
            <a:ext cx="8024813" cy="474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spAutoFit/>
          </a:bodyPr>
          <a:lstStyle>
            <a:lvl1pPr>
              <a:defRPr sz="2400">
                <a:solidFill>
                  <a:schemeClr val="tx1"/>
                </a:solidFill>
                <a:latin typeface="Arial" panose="020B0604020202020204" pitchFamily="34" charset="0"/>
                <a:ea typeface="ＭＳ Ｐゴシック" panose="020B0600070205080204" pitchFamily="50" charset="-128"/>
              </a:defRPr>
            </a:lvl1pPr>
            <a:lvl2pPr marL="742950" indent="-285750">
              <a:defRPr sz="2400">
                <a:solidFill>
                  <a:schemeClr val="tx1"/>
                </a:solidFill>
                <a:latin typeface="Arial" panose="020B0604020202020204" pitchFamily="34" charset="0"/>
                <a:ea typeface="ＭＳ Ｐゴシック" panose="020B0600070205080204" pitchFamily="50" charset="-128"/>
              </a:defRPr>
            </a:lvl2pPr>
            <a:lvl3pPr marL="1143000" indent="-228600">
              <a:defRPr sz="2400">
                <a:solidFill>
                  <a:schemeClr val="tx1"/>
                </a:solidFill>
                <a:latin typeface="Arial" panose="020B0604020202020204" pitchFamily="34" charset="0"/>
                <a:ea typeface="ＭＳ Ｐゴシック" panose="020B0600070205080204" pitchFamily="50" charset="-128"/>
              </a:defRPr>
            </a:lvl3pPr>
            <a:lvl4pPr marL="1600200" indent="-228600">
              <a:defRPr sz="2400">
                <a:solidFill>
                  <a:schemeClr val="tx1"/>
                </a:solidFill>
                <a:latin typeface="Arial" panose="020B0604020202020204" pitchFamily="34" charset="0"/>
                <a:ea typeface="ＭＳ Ｐゴシック" panose="020B0600070205080204" pitchFamily="50" charset="-128"/>
              </a:defRPr>
            </a:lvl4pPr>
            <a:lvl5pPr marL="2057400" indent="-228600">
              <a:defRPr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9pPr>
          </a:lstStyle>
          <a:p>
            <a:pPr algn="r"/>
            <a:r>
              <a:rPr lang="en-US" altLang="ja-JP" sz="2500" dirty="0" smtClean="0">
                <a:solidFill>
                  <a:schemeClr val="bg1"/>
                </a:solidFill>
                <a:latin typeface="Arial" charset="0"/>
                <a:ea typeface="Arial" charset="0"/>
                <a:cs typeface="Arial" charset="0"/>
              </a:rPr>
              <a:t>Contact Information</a:t>
            </a:r>
            <a:endParaRPr lang="en-US" altLang="ja-JP" sz="2500" dirty="0">
              <a:solidFill>
                <a:schemeClr val="bg1"/>
              </a:solidFill>
              <a:latin typeface="Arial" charset="0"/>
              <a:ea typeface="Arial" charset="0"/>
              <a:cs typeface="Arial" charset="0"/>
            </a:endParaRPr>
          </a:p>
        </p:txBody>
      </p:sp>
      <p:sp>
        <p:nvSpPr>
          <p:cNvPr id="5" name="Text Box 6">
            <a:extLst>
              <a:ext uri="{FF2B5EF4-FFF2-40B4-BE49-F238E27FC236}">
                <a16:creationId xmlns="" xmlns:a16="http://schemas.microsoft.com/office/drawing/2014/main" id="{58606854-EF63-402F-B884-826E9D10B462}"/>
              </a:ext>
            </a:extLst>
          </p:cNvPr>
          <p:cNvSpPr txBox="1">
            <a:spLocks noChangeArrowheads="1"/>
          </p:cNvSpPr>
          <p:nvPr/>
        </p:nvSpPr>
        <p:spPr bwMode="auto">
          <a:xfrm>
            <a:off x="95246" y="3908155"/>
            <a:ext cx="4210050" cy="1398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marL="457200" indent="-457200">
              <a:defRPr sz="2400">
                <a:solidFill>
                  <a:schemeClr val="tx1"/>
                </a:solidFill>
                <a:latin typeface="Arial" panose="020B0604020202020204" pitchFamily="34" charset="0"/>
                <a:ea typeface="ＭＳ Ｐゴシック" panose="020B0600070205080204" pitchFamily="50" charset="-128"/>
              </a:defRPr>
            </a:lvl1pPr>
            <a:lvl2pPr marL="742950" indent="-285750">
              <a:defRPr sz="2400">
                <a:solidFill>
                  <a:schemeClr val="tx1"/>
                </a:solidFill>
                <a:latin typeface="Arial" panose="020B0604020202020204" pitchFamily="34" charset="0"/>
                <a:ea typeface="ＭＳ Ｐゴシック" panose="020B0600070205080204" pitchFamily="50" charset="-128"/>
              </a:defRPr>
            </a:lvl2pPr>
            <a:lvl3pPr marL="1143000" indent="-228600">
              <a:defRPr sz="2400">
                <a:solidFill>
                  <a:schemeClr val="tx1"/>
                </a:solidFill>
                <a:latin typeface="Arial" panose="020B0604020202020204" pitchFamily="34" charset="0"/>
                <a:ea typeface="ＭＳ Ｐゴシック" panose="020B0600070205080204" pitchFamily="50" charset="-128"/>
              </a:defRPr>
            </a:lvl3pPr>
            <a:lvl4pPr marL="1600200" indent="-228600">
              <a:defRPr sz="2400">
                <a:solidFill>
                  <a:schemeClr val="tx1"/>
                </a:solidFill>
                <a:latin typeface="Arial" panose="020B0604020202020204" pitchFamily="34" charset="0"/>
                <a:ea typeface="ＭＳ Ｐゴシック" panose="020B0600070205080204" pitchFamily="50" charset="-128"/>
              </a:defRPr>
            </a:lvl4pPr>
            <a:lvl5pPr marL="2057400" indent="-228600">
              <a:defRPr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9pPr>
          </a:lstStyle>
          <a:p>
            <a:pPr eaLnBrk="1" hangingPunct="1">
              <a:spcAft>
                <a:spcPts val="300"/>
              </a:spcAft>
            </a:pPr>
            <a:r>
              <a:rPr lang="en-US" altLang="ja-JP" dirty="0" err="1">
                <a:solidFill>
                  <a:srgbClr val="461F70"/>
                </a:solidFill>
                <a:latin typeface="Futura Medium" charset="0"/>
                <a:ea typeface="Futura Medium" charset="0"/>
                <a:cs typeface="Futura Medium" charset="0"/>
              </a:rPr>
              <a:t>Kinexus</a:t>
            </a:r>
            <a:r>
              <a:rPr lang="en-US" altLang="ja-JP" dirty="0">
                <a:solidFill>
                  <a:srgbClr val="461F70"/>
                </a:solidFill>
                <a:latin typeface="Futura Medium" charset="0"/>
                <a:ea typeface="Futura Medium" charset="0"/>
                <a:cs typeface="Futura Medium" charset="0"/>
              </a:rPr>
              <a:t> Bioinformatics Corp.</a:t>
            </a:r>
          </a:p>
          <a:p>
            <a:pPr eaLnBrk="1" hangingPunct="1">
              <a:spcAft>
                <a:spcPts val="300"/>
              </a:spcAft>
            </a:pPr>
            <a:r>
              <a:rPr lang="en-US" altLang="ja-JP" dirty="0">
                <a:solidFill>
                  <a:srgbClr val="461F70"/>
                </a:solidFill>
                <a:latin typeface="Futura Medium" charset="0"/>
                <a:ea typeface="Futura Medium" charset="0"/>
                <a:cs typeface="Futura Medium" charset="0"/>
              </a:rPr>
              <a:t>Suite 1, 8755 Ash Street</a:t>
            </a:r>
          </a:p>
          <a:p>
            <a:pPr eaLnBrk="1" hangingPunct="1">
              <a:spcAft>
                <a:spcPts val="300"/>
              </a:spcAft>
            </a:pPr>
            <a:r>
              <a:rPr lang="en-US" altLang="ja-JP" dirty="0">
                <a:solidFill>
                  <a:srgbClr val="461F70"/>
                </a:solidFill>
                <a:latin typeface="Futura Medium" charset="0"/>
                <a:ea typeface="Futura Medium" charset="0"/>
                <a:cs typeface="Futura Medium" charset="0"/>
              </a:rPr>
              <a:t>Vancouver, B.C.</a:t>
            </a:r>
          </a:p>
          <a:p>
            <a:pPr eaLnBrk="1" hangingPunct="1">
              <a:spcAft>
                <a:spcPts val="300"/>
              </a:spcAft>
            </a:pPr>
            <a:r>
              <a:rPr lang="en-US" altLang="ja-JP" dirty="0">
                <a:solidFill>
                  <a:srgbClr val="461F70"/>
                </a:solidFill>
                <a:latin typeface="Futura Medium" charset="0"/>
                <a:ea typeface="Futura Medium" charset="0"/>
                <a:cs typeface="Futura Medium" charset="0"/>
              </a:rPr>
              <a:t>Canada  V6P 6T3</a:t>
            </a:r>
          </a:p>
          <a:p>
            <a:pPr eaLnBrk="1" hangingPunct="1">
              <a:spcAft>
                <a:spcPts val="300"/>
              </a:spcAft>
            </a:pPr>
            <a:endParaRPr lang="en-US" altLang="ja-JP" dirty="0">
              <a:solidFill>
                <a:srgbClr val="000000"/>
              </a:solidFill>
              <a:latin typeface="Futura Medium" charset="0"/>
              <a:ea typeface="Futura Medium" charset="0"/>
              <a:cs typeface="Futura Medium" charset="0"/>
            </a:endParaRPr>
          </a:p>
        </p:txBody>
      </p:sp>
      <p:sp>
        <p:nvSpPr>
          <p:cNvPr id="6" name="Text Box 9">
            <a:extLst>
              <a:ext uri="{FF2B5EF4-FFF2-40B4-BE49-F238E27FC236}">
                <a16:creationId xmlns="" xmlns:a16="http://schemas.microsoft.com/office/drawing/2014/main" id="{7C497399-3545-459C-89EF-0BD20BA847E6}"/>
              </a:ext>
            </a:extLst>
          </p:cNvPr>
          <p:cNvSpPr txBox="1">
            <a:spLocks noChangeArrowheads="1"/>
          </p:cNvSpPr>
          <p:nvPr/>
        </p:nvSpPr>
        <p:spPr bwMode="auto">
          <a:xfrm>
            <a:off x="4496708" y="3924030"/>
            <a:ext cx="4210050" cy="1398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marL="457200" indent="-457200">
              <a:defRPr sz="2400">
                <a:solidFill>
                  <a:schemeClr val="tx1"/>
                </a:solidFill>
                <a:latin typeface="Arial" panose="020B0604020202020204" pitchFamily="34" charset="0"/>
                <a:ea typeface="ＭＳ Ｐゴシック" panose="020B0600070205080204" pitchFamily="50" charset="-128"/>
              </a:defRPr>
            </a:lvl1pPr>
            <a:lvl2pPr marL="742950" indent="-285750">
              <a:defRPr sz="2400">
                <a:solidFill>
                  <a:schemeClr val="tx1"/>
                </a:solidFill>
                <a:latin typeface="Arial" panose="020B0604020202020204" pitchFamily="34" charset="0"/>
                <a:ea typeface="ＭＳ Ｐゴシック" panose="020B0600070205080204" pitchFamily="50" charset="-128"/>
              </a:defRPr>
            </a:lvl2pPr>
            <a:lvl3pPr marL="1143000" indent="-228600">
              <a:defRPr sz="2400">
                <a:solidFill>
                  <a:schemeClr val="tx1"/>
                </a:solidFill>
                <a:latin typeface="Arial" panose="020B0604020202020204" pitchFamily="34" charset="0"/>
                <a:ea typeface="ＭＳ Ｐゴシック" panose="020B0600070205080204" pitchFamily="50" charset="-128"/>
              </a:defRPr>
            </a:lvl3pPr>
            <a:lvl4pPr marL="1600200" indent="-228600">
              <a:defRPr sz="2400">
                <a:solidFill>
                  <a:schemeClr val="tx1"/>
                </a:solidFill>
                <a:latin typeface="Arial" panose="020B0604020202020204" pitchFamily="34" charset="0"/>
                <a:ea typeface="ＭＳ Ｐゴシック" panose="020B0600070205080204" pitchFamily="50" charset="-128"/>
              </a:defRPr>
            </a:lvl4pPr>
            <a:lvl5pPr marL="2057400" indent="-228600">
              <a:defRPr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9pPr>
          </a:lstStyle>
          <a:p>
            <a:pPr eaLnBrk="1" hangingPunct="1">
              <a:spcAft>
                <a:spcPts val="300"/>
              </a:spcAft>
            </a:pPr>
            <a:r>
              <a:rPr lang="en-US" altLang="ja-JP" dirty="0">
                <a:solidFill>
                  <a:srgbClr val="461F70"/>
                </a:solidFill>
                <a:latin typeface="Futura Medium" charset="0"/>
                <a:ea typeface="Futura Medium" charset="0"/>
                <a:cs typeface="Futura Medium" charset="0"/>
              </a:rPr>
              <a:t>Phone: 1-604-323-2547</a:t>
            </a:r>
          </a:p>
          <a:p>
            <a:pPr eaLnBrk="1" hangingPunct="1">
              <a:spcAft>
                <a:spcPts val="300"/>
              </a:spcAft>
            </a:pPr>
            <a:r>
              <a:rPr lang="en-US" altLang="ja-JP" dirty="0">
                <a:solidFill>
                  <a:srgbClr val="461F70"/>
                </a:solidFill>
                <a:latin typeface="Futura Medium" charset="0"/>
                <a:ea typeface="Futura Medium" charset="0"/>
                <a:cs typeface="Futura Medium" charset="0"/>
              </a:rPr>
              <a:t>Facsimile: 1-604-323-2548</a:t>
            </a:r>
          </a:p>
          <a:p>
            <a:pPr eaLnBrk="1" hangingPunct="1">
              <a:spcAft>
                <a:spcPts val="300"/>
              </a:spcAft>
            </a:pPr>
            <a:r>
              <a:rPr lang="en-US" altLang="ja-JP" dirty="0">
                <a:solidFill>
                  <a:srgbClr val="461F70"/>
                </a:solidFill>
                <a:latin typeface="Futura Medium" charset="0"/>
                <a:ea typeface="Futura Medium" charset="0"/>
                <a:cs typeface="Futura Medium" charset="0"/>
              </a:rPr>
              <a:t>E-mail: </a:t>
            </a:r>
            <a:r>
              <a:rPr lang="en-US" altLang="ja-JP" dirty="0">
                <a:solidFill>
                  <a:srgbClr val="461F70"/>
                </a:solidFill>
                <a:latin typeface="Futura Medium" charset="0"/>
                <a:ea typeface="Futura Medium" charset="0"/>
                <a:cs typeface="Futura Medium" charset="0"/>
                <a:hlinkClick r:id="rId3">
                  <a:extLst>
                    <a:ext uri="{A12FA001-AC4F-418D-AE19-62706E023703}">
                      <ahyp:hlinkClr xmlns="" xmlns:ahyp="http://schemas.microsoft.com/office/drawing/2018/hyperlinkcolor" val="tx"/>
                    </a:ext>
                  </a:extLst>
                </a:hlinkClick>
              </a:rPr>
              <a:t>info@kinexus.ca</a:t>
            </a:r>
            <a:endParaRPr lang="en-US" altLang="ja-JP" dirty="0">
              <a:solidFill>
                <a:srgbClr val="461F70"/>
              </a:solidFill>
              <a:latin typeface="Futura Medium" charset="0"/>
              <a:ea typeface="Futura Medium" charset="0"/>
              <a:cs typeface="Futura Medium" charset="0"/>
            </a:endParaRPr>
          </a:p>
          <a:p>
            <a:pPr eaLnBrk="1" hangingPunct="1">
              <a:spcAft>
                <a:spcPts val="300"/>
              </a:spcAft>
            </a:pPr>
            <a:r>
              <a:rPr lang="en-US" altLang="ja-JP" dirty="0">
                <a:solidFill>
                  <a:srgbClr val="461F70"/>
                </a:solidFill>
                <a:latin typeface="Futura Medium" charset="0"/>
                <a:ea typeface="Futura Medium" charset="0"/>
                <a:cs typeface="Futura Medium" charset="0"/>
              </a:rPr>
              <a:t>Website: www.kinexus.ca</a:t>
            </a:r>
          </a:p>
          <a:p>
            <a:pPr eaLnBrk="1" hangingPunct="1">
              <a:spcAft>
                <a:spcPts val="300"/>
              </a:spcAft>
            </a:pPr>
            <a:endParaRPr lang="en-US" altLang="ja-JP" dirty="0">
              <a:solidFill>
                <a:srgbClr val="000000"/>
              </a:solidFill>
              <a:latin typeface="Futura Medium" charset="0"/>
              <a:ea typeface="Futura Medium" charset="0"/>
              <a:cs typeface="Futura Medium" charset="0"/>
            </a:endParaRPr>
          </a:p>
          <a:p>
            <a:pPr eaLnBrk="1" hangingPunct="1">
              <a:spcAft>
                <a:spcPts val="300"/>
              </a:spcAft>
            </a:pPr>
            <a:endParaRPr lang="en-US" altLang="ja-JP" dirty="0">
              <a:solidFill>
                <a:srgbClr val="000000"/>
              </a:solidFill>
              <a:latin typeface="Futura Medium" charset="0"/>
              <a:ea typeface="Futura Medium" charset="0"/>
              <a:cs typeface="Futura Medium" charset="0"/>
            </a:endParaRPr>
          </a:p>
        </p:txBody>
      </p:sp>
      <p:sp>
        <p:nvSpPr>
          <p:cNvPr id="7" name="Text Box 6">
            <a:extLst>
              <a:ext uri="{FF2B5EF4-FFF2-40B4-BE49-F238E27FC236}">
                <a16:creationId xmlns="" xmlns:a16="http://schemas.microsoft.com/office/drawing/2014/main" id="{58606854-EF63-402F-B884-826E9D10B462}"/>
              </a:ext>
            </a:extLst>
          </p:cNvPr>
          <p:cNvSpPr txBox="1">
            <a:spLocks noChangeArrowheads="1"/>
          </p:cNvSpPr>
          <p:nvPr/>
        </p:nvSpPr>
        <p:spPr bwMode="auto">
          <a:xfrm>
            <a:off x="-3507" y="1958787"/>
            <a:ext cx="4210050" cy="1398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marL="457200" indent="-457200">
              <a:defRPr sz="2400">
                <a:solidFill>
                  <a:schemeClr val="tx1"/>
                </a:solidFill>
                <a:latin typeface="Arial" panose="020B0604020202020204" pitchFamily="34" charset="0"/>
                <a:ea typeface="ＭＳ Ｐゴシック" panose="020B0600070205080204" pitchFamily="50" charset="-128"/>
              </a:defRPr>
            </a:lvl1pPr>
            <a:lvl2pPr marL="742950" indent="-285750">
              <a:defRPr sz="2400">
                <a:solidFill>
                  <a:schemeClr val="tx1"/>
                </a:solidFill>
                <a:latin typeface="Arial" panose="020B0604020202020204" pitchFamily="34" charset="0"/>
                <a:ea typeface="ＭＳ Ｐゴシック" panose="020B0600070205080204" pitchFamily="50" charset="-128"/>
              </a:defRPr>
            </a:lvl2pPr>
            <a:lvl3pPr marL="1143000" indent="-228600">
              <a:defRPr sz="2400">
                <a:solidFill>
                  <a:schemeClr val="tx1"/>
                </a:solidFill>
                <a:latin typeface="Arial" panose="020B0604020202020204" pitchFamily="34" charset="0"/>
                <a:ea typeface="ＭＳ Ｐゴシック" panose="020B0600070205080204" pitchFamily="50" charset="-128"/>
              </a:defRPr>
            </a:lvl3pPr>
            <a:lvl4pPr marL="1600200" indent="-228600">
              <a:defRPr sz="2400">
                <a:solidFill>
                  <a:schemeClr val="tx1"/>
                </a:solidFill>
                <a:latin typeface="Arial" panose="020B0604020202020204" pitchFamily="34" charset="0"/>
                <a:ea typeface="ＭＳ Ｐゴシック" panose="020B0600070205080204" pitchFamily="50" charset="-128"/>
              </a:defRPr>
            </a:lvl4pPr>
            <a:lvl5pPr marL="2057400" indent="-228600">
              <a:defRPr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9pPr>
          </a:lstStyle>
          <a:p>
            <a:pPr eaLnBrk="1" hangingPunct="1">
              <a:spcAft>
                <a:spcPts val="300"/>
              </a:spcAft>
            </a:pPr>
            <a:r>
              <a:rPr lang="en-US" altLang="ja-JP" dirty="0" smtClean="0">
                <a:solidFill>
                  <a:srgbClr val="000000"/>
                </a:solidFill>
                <a:latin typeface="Futura Medium" charset="0"/>
                <a:ea typeface="Futura Medium" charset="0"/>
                <a:cs typeface="Futura Medium" charset="0"/>
              </a:rPr>
              <a:t>Dr. Steven </a:t>
            </a:r>
            <a:r>
              <a:rPr lang="en-US" altLang="ja-JP" dirty="0" err="1" smtClean="0">
                <a:solidFill>
                  <a:srgbClr val="000000"/>
                </a:solidFill>
                <a:latin typeface="Futura Medium" charset="0"/>
                <a:ea typeface="Futura Medium" charset="0"/>
                <a:cs typeface="Futura Medium" charset="0"/>
              </a:rPr>
              <a:t>Pelech</a:t>
            </a:r>
            <a:endParaRPr lang="en-US" altLang="ja-JP" dirty="0" smtClean="0">
              <a:solidFill>
                <a:srgbClr val="000000"/>
              </a:solidFill>
              <a:latin typeface="Futura Medium" charset="0"/>
              <a:ea typeface="Futura Medium" charset="0"/>
              <a:cs typeface="Futura Medium" charset="0"/>
            </a:endParaRPr>
          </a:p>
          <a:p>
            <a:pPr eaLnBrk="1" hangingPunct="1">
              <a:spcAft>
                <a:spcPts val="300"/>
              </a:spcAft>
            </a:pPr>
            <a:r>
              <a:rPr lang="en-US" altLang="ja-JP" dirty="0" smtClean="0">
                <a:solidFill>
                  <a:srgbClr val="000000"/>
                </a:solidFill>
                <a:latin typeface="Futura Medium" charset="0"/>
                <a:ea typeface="Futura Medium" charset="0"/>
                <a:cs typeface="Futura Medium" charset="0"/>
                <a:hlinkClick r:id="rId4"/>
              </a:rPr>
              <a:t>spelech@kinexus.ca</a:t>
            </a:r>
            <a:endParaRPr lang="en-US" altLang="ja-JP" dirty="0" smtClean="0">
              <a:solidFill>
                <a:srgbClr val="000000"/>
              </a:solidFill>
              <a:latin typeface="Futura Medium" charset="0"/>
              <a:ea typeface="Futura Medium" charset="0"/>
              <a:cs typeface="Futura Medium" charset="0"/>
            </a:endParaRPr>
          </a:p>
          <a:p>
            <a:pPr eaLnBrk="1" hangingPunct="1">
              <a:spcAft>
                <a:spcPts val="300"/>
              </a:spcAft>
            </a:pPr>
            <a:r>
              <a:rPr lang="en-US" altLang="ja-JP" dirty="0" smtClean="0">
                <a:solidFill>
                  <a:srgbClr val="000000"/>
                </a:solidFill>
                <a:latin typeface="Futura Medium" charset="0"/>
                <a:ea typeface="Futura Medium" charset="0"/>
                <a:cs typeface="Futura Medium" charset="0"/>
              </a:rPr>
              <a:t>1-604-323-2547 ext. 10</a:t>
            </a:r>
            <a:endParaRPr lang="en-US" altLang="ja-JP" dirty="0">
              <a:solidFill>
                <a:srgbClr val="000000"/>
              </a:solidFill>
              <a:latin typeface="Futura Medium" charset="0"/>
              <a:ea typeface="Futura Medium" charset="0"/>
              <a:cs typeface="Futura Medium" charset="0"/>
            </a:endParaRPr>
          </a:p>
          <a:p>
            <a:pPr eaLnBrk="1" hangingPunct="1">
              <a:spcAft>
                <a:spcPts val="300"/>
              </a:spcAft>
            </a:pPr>
            <a:endParaRPr lang="en-US" altLang="ja-JP" dirty="0">
              <a:solidFill>
                <a:srgbClr val="000000"/>
              </a:solidFill>
              <a:latin typeface="Futura Medium" charset="0"/>
              <a:ea typeface="Futura Medium" charset="0"/>
              <a:cs typeface="Futura Medium" charset="0"/>
            </a:endParaRPr>
          </a:p>
        </p:txBody>
      </p:sp>
      <p:pic>
        <p:nvPicPr>
          <p:cNvPr id="8" name="Picture 7"/>
          <p:cNvPicPr>
            <a:picLocks noChangeAspect="1"/>
          </p:cNvPicPr>
          <p:nvPr/>
        </p:nvPicPr>
        <p:blipFill>
          <a:blip r:embed="rId5"/>
          <a:stretch>
            <a:fillRect/>
          </a:stretch>
        </p:blipFill>
        <p:spPr>
          <a:xfrm>
            <a:off x="4065810" y="1649386"/>
            <a:ext cx="4914900" cy="1511138"/>
          </a:xfrm>
          <a:prstGeom prst="rect">
            <a:avLst/>
          </a:prstGeom>
        </p:spPr>
      </p:pic>
    </p:spTree>
    <p:extLst>
      <p:ext uri="{BB962C8B-B14F-4D97-AF65-F5344CB8AC3E}">
        <p14:creationId xmlns:p14="http://schemas.microsoft.com/office/powerpoint/2010/main" val="8242611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13">
            <a:extLst>
              <a:ext uri="{FF2B5EF4-FFF2-40B4-BE49-F238E27FC236}">
                <a16:creationId xmlns="" xmlns:a16="http://schemas.microsoft.com/office/drawing/2014/main" id="{3660E99A-2FA0-4B84-9815-CF6FD49FF7A7}"/>
              </a:ext>
            </a:extLst>
          </p:cNvPr>
          <p:cNvSpPr>
            <a:spLocks noChangeArrowheads="1"/>
          </p:cNvSpPr>
          <p:nvPr/>
        </p:nvSpPr>
        <p:spPr bwMode="auto">
          <a:xfrm>
            <a:off x="754233" y="60513"/>
            <a:ext cx="8293100" cy="489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spAutoFit/>
          </a:bodyPr>
          <a:lstStyle>
            <a:lvl1pPr>
              <a:defRPr sz="2400">
                <a:solidFill>
                  <a:schemeClr val="tx1"/>
                </a:solidFill>
                <a:latin typeface="Arial" panose="020B0604020202020204" pitchFamily="34" charset="0"/>
                <a:ea typeface="ＭＳ Ｐゴシック" panose="020B0600070205080204" pitchFamily="50" charset="-128"/>
              </a:defRPr>
            </a:lvl1pPr>
            <a:lvl2pPr marL="742950" indent="-285750">
              <a:defRPr sz="2400">
                <a:solidFill>
                  <a:schemeClr val="tx1"/>
                </a:solidFill>
                <a:latin typeface="Arial" panose="020B0604020202020204" pitchFamily="34" charset="0"/>
                <a:ea typeface="ＭＳ Ｐゴシック" panose="020B0600070205080204" pitchFamily="50" charset="-128"/>
              </a:defRPr>
            </a:lvl2pPr>
            <a:lvl3pPr marL="1143000" indent="-228600">
              <a:defRPr sz="2400">
                <a:solidFill>
                  <a:schemeClr val="tx1"/>
                </a:solidFill>
                <a:latin typeface="Arial" panose="020B0604020202020204" pitchFamily="34" charset="0"/>
                <a:ea typeface="ＭＳ Ｐゴシック" panose="020B0600070205080204" pitchFamily="50" charset="-128"/>
              </a:defRPr>
            </a:lvl3pPr>
            <a:lvl4pPr marL="1600200" indent="-228600">
              <a:defRPr sz="2400">
                <a:solidFill>
                  <a:schemeClr val="tx1"/>
                </a:solidFill>
                <a:latin typeface="Arial" panose="020B0604020202020204" pitchFamily="34" charset="0"/>
                <a:ea typeface="ＭＳ Ｐゴシック" panose="020B0600070205080204" pitchFamily="50" charset="-128"/>
              </a:defRPr>
            </a:lvl4pPr>
            <a:lvl5pPr marL="2057400" indent="-228600">
              <a:defRPr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9pPr>
          </a:lstStyle>
          <a:p>
            <a:pPr algn="r" eaLnBrk="1" hangingPunct="1"/>
            <a:r>
              <a:rPr lang="en-US" altLang="ja-JP" sz="2500" dirty="0" err="1" smtClean="0">
                <a:solidFill>
                  <a:srgbClr val="D1D3F4"/>
                </a:solidFill>
                <a:latin typeface="Futura Medium" charset="0"/>
                <a:ea typeface="Futura Medium" charset="0"/>
                <a:cs typeface="Futura Medium" charset="0"/>
              </a:rPr>
              <a:t>Kinexus</a:t>
            </a:r>
            <a:r>
              <a:rPr lang="en-US" altLang="ja-JP" sz="2500" dirty="0" smtClean="0">
                <a:solidFill>
                  <a:srgbClr val="D1D3F4"/>
                </a:solidFill>
                <a:latin typeface="Futura Medium" charset="0"/>
                <a:ea typeface="Futura Medium" charset="0"/>
                <a:cs typeface="Futura Medium" charset="0"/>
              </a:rPr>
              <a:t> Products</a:t>
            </a:r>
            <a:endParaRPr lang="en-US" altLang="ja-JP" sz="2500" dirty="0">
              <a:solidFill>
                <a:srgbClr val="D1D3F4"/>
              </a:solidFill>
              <a:latin typeface="Futura Medium" charset="0"/>
              <a:ea typeface="Futura Medium" charset="0"/>
              <a:cs typeface="Futura Medium" charset="0"/>
            </a:endParaRPr>
          </a:p>
        </p:txBody>
      </p:sp>
      <p:sp>
        <p:nvSpPr>
          <p:cNvPr id="5" name="TextBox 4">
            <a:extLst>
              <a:ext uri="{FF2B5EF4-FFF2-40B4-BE49-F238E27FC236}">
                <a16:creationId xmlns:a16="http://schemas.microsoft.com/office/drawing/2014/main" xmlns="" id="{2AAA27BC-D172-0143-BDF3-F25B7D9E650B}"/>
              </a:ext>
            </a:extLst>
          </p:cNvPr>
          <p:cNvSpPr txBox="1"/>
          <p:nvPr/>
        </p:nvSpPr>
        <p:spPr>
          <a:xfrm>
            <a:off x="188082" y="1474287"/>
            <a:ext cx="8706851" cy="769441"/>
          </a:xfrm>
          <a:prstGeom prst="rect">
            <a:avLst/>
          </a:prstGeom>
          <a:solidFill>
            <a:schemeClr val="bg1"/>
          </a:solidFill>
        </p:spPr>
        <p:txBody>
          <a:bodyPr wrap="square" rtlCol="0">
            <a:spAutoFit/>
          </a:bodyPr>
          <a:lstStyle/>
          <a:p>
            <a:pPr marL="342900" indent="-342900" algn="l">
              <a:spcBef>
                <a:spcPct val="30000"/>
              </a:spcBef>
              <a:buClr>
                <a:srgbClr val="4532A3"/>
              </a:buClr>
              <a:buSzPct val="100000"/>
              <a:buFont typeface=".AppleSystemUIFont" charset="-120"/>
              <a:buChar char="■"/>
              <a:defRPr/>
            </a:pPr>
            <a:r>
              <a:rPr lang="en-US" altLang="ja-JP" sz="2200" dirty="0" smtClean="0">
                <a:solidFill>
                  <a:srgbClr val="461F70"/>
                </a:solidFill>
                <a:latin typeface="Futura Medium" charset="0"/>
                <a:ea typeface="Futura Medium" charset="0"/>
                <a:cs typeface="Futura Medium" charset="0"/>
              </a:rPr>
              <a:t>Thousands of </a:t>
            </a:r>
            <a:r>
              <a:rPr lang="en-US" altLang="ja-JP" sz="2200" dirty="0" err="1" smtClean="0">
                <a:solidFill>
                  <a:srgbClr val="461F70"/>
                </a:solidFill>
                <a:latin typeface="Futura Medium" charset="0"/>
                <a:ea typeface="Futura Medium" charset="0"/>
                <a:cs typeface="Futura Medium" charset="0"/>
              </a:rPr>
              <a:t>Kinexus</a:t>
            </a:r>
            <a:r>
              <a:rPr lang="en-US" altLang="ja-JP" sz="2200" dirty="0" smtClean="0">
                <a:solidFill>
                  <a:srgbClr val="461F70"/>
                </a:solidFill>
                <a:latin typeface="Futura Medium" charset="0"/>
                <a:ea typeface="Futura Medium" charset="0"/>
                <a:cs typeface="Futura Medium" charset="0"/>
              </a:rPr>
              <a:t> antibody, peptides and tissue/cell lysates are available through</a:t>
            </a:r>
            <a:endParaRPr lang="en-US" altLang="ja-JP" sz="2200" dirty="0">
              <a:solidFill>
                <a:srgbClr val="461F70"/>
              </a:solidFill>
              <a:latin typeface="Futura Medium" charset="0"/>
              <a:ea typeface="Futura Medium" charset="0"/>
              <a:cs typeface="Futura Medium" charset="0"/>
            </a:endParaRPr>
          </a:p>
        </p:txBody>
      </p:sp>
      <p:sp>
        <p:nvSpPr>
          <p:cNvPr id="2" name="TextBox 1"/>
          <p:cNvSpPr txBox="1"/>
          <p:nvPr/>
        </p:nvSpPr>
        <p:spPr>
          <a:xfrm>
            <a:off x="544471" y="2134574"/>
            <a:ext cx="7994072" cy="584775"/>
          </a:xfrm>
          <a:prstGeom prst="rect">
            <a:avLst/>
          </a:prstGeom>
          <a:noFill/>
        </p:spPr>
        <p:txBody>
          <a:bodyPr wrap="square" rtlCol="0">
            <a:spAutoFit/>
          </a:bodyPr>
          <a:lstStyle/>
          <a:p>
            <a:r>
              <a:rPr lang="en-US" sz="3200" dirty="0">
                <a:latin typeface="Futura Medium" charset="0"/>
                <a:ea typeface="Futura Medium" charset="0"/>
                <a:cs typeface="Futura Medium" charset="0"/>
              </a:rPr>
              <a:t>https://</a:t>
            </a:r>
            <a:r>
              <a:rPr lang="en-US" sz="3200" dirty="0" err="1">
                <a:latin typeface="Futura Medium" charset="0"/>
                <a:ea typeface="Futura Medium" charset="0"/>
                <a:cs typeface="Futura Medium" charset="0"/>
              </a:rPr>
              <a:t>kinexus-ca.myshopify.com</a:t>
            </a:r>
            <a:r>
              <a:rPr lang="en-US" sz="3200" dirty="0">
                <a:latin typeface="Futura Medium" charset="0"/>
                <a:ea typeface="Futura Medium" charset="0"/>
                <a:cs typeface="Futura Medium" charset="0"/>
              </a:rPr>
              <a:t>/</a:t>
            </a:r>
          </a:p>
        </p:txBody>
      </p:sp>
      <p:sp>
        <p:nvSpPr>
          <p:cNvPr id="7" name="TextBox 6">
            <a:extLst>
              <a:ext uri="{FF2B5EF4-FFF2-40B4-BE49-F238E27FC236}">
                <a16:creationId xmlns:a16="http://schemas.microsoft.com/office/drawing/2014/main" xmlns="" id="{2AAA27BC-D172-0143-BDF3-F25B7D9E650B}"/>
              </a:ext>
            </a:extLst>
          </p:cNvPr>
          <p:cNvSpPr txBox="1"/>
          <p:nvPr/>
        </p:nvSpPr>
        <p:spPr>
          <a:xfrm>
            <a:off x="188081" y="2782903"/>
            <a:ext cx="8706851" cy="769441"/>
          </a:xfrm>
          <a:prstGeom prst="rect">
            <a:avLst/>
          </a:prstGeom>
          <a:solidFill>
            <a:schemeClr val="bg1"/>
          </a:solidFill>
        </p:spPr>
        <p:txBody>
          <a:bodyPr wrap="square" rtlCol="0">
            <a:spAutoFit/>
          </a:bodyPr>
          <a:lstStyle/>
          <a:p>
            <a:pPr marL="342900" indent="-342900" algn="l">
              <a:spcBef>
                <a:spcPct val="30000"/>
              </a:spcBef>
              <a:buClr>
                <a:srgbClr val="4532A3"/>
              </a:buClr>
              <a:buSzPct val="100000"/>
              <a:buFont typeface=".AppleSystemUIFont" charset="-120"/>
              <a:buChar char="■"/>
              <a:defRPr/>
            </a:pPr>
            <a:r>
              <a:rPr lang="en-US" altLang="ja-JP" sz="2200" dirty="0" smtClean="0">
                <a:solidFill>
                  <a:srgbClr val="461F70"/>
                </a:solidFill>
                <a:latin typeface="Futura Medium" charset="0"/>
                <a:ea typeface="Futura Medium" charset="0"/>
                <a:cs typeface="Futura Medium" charset="0"/>
              </a:rPr>
              <a:t>Our quality products are offered at reasonable prices with fair representation and extensive validation </a:t>
            </a:r>
            <a:endParaRPr lang="en-US" altLang="ja-JP" sz="2200" dirty="0">
              <a:solidFill>
                <a:srgbClr val="461F70"/>
              </a:solidFill>
              <a:latin typeface="Futura Medium" charset="0"/>
              <a:ea typeface="Futura Medium" charset="0"/>
              <a:cs typeface="Futura Medium" charset="0"/>
            </a:endParaRPr>
          </a:p>
        </p:txBody>
      </p:sp>
      <p:sp>
        <p:nvSpPr>
          <p:cNvPr id="8" name="TextBox 7">
            <a:extLst>
              <a:ext uri="{FF2B5EF4-FFF2-40B4-BE49-F238E27FC236}">
                <a16:creationId xmlns:a16="http://schemas.microsoft.com/office/drawing/2014/main" xmlns="" id="{2AAA27BC-D172-0143-BDF3-F25B7D9E650B}"/>
              </a:ext>
            </a:extLst>
          </p:cNvPr>
          <p:cNvSpPr txBox="1"/>
          <p:nvPr/>
        </p:nvSpPr>
        <p:spPr>
          <a:xfrm>
            <a:off x="188080" y="3749914"/>
            <a:ext cx="2881689" cy="2462213"/>
          </a:xfrm>
          <a:prstGeom prst="rect">
            <a:avLst/>
          </a:prstGeom>
          <a:solidFill>
            <a:schemeClr val="bg1"/>
          </a:solidFill>
        </p:spPr>
        <p:txBody>
          <a:bodyPr wrap="square" rtlCol="0">
            <a:spAutoFit/>
          </a:bodyPr>
          <a:lstStyle/>
          <a:p>
            <a:pPr marL="342900" indent="-342900" algn="l">
              <a:spcBef>
                <a:spcPct val="30000"/>
              </a:spcBef>
              <a:buClr>
                <a:srgbClr val="4532A3"/>
              </a:buClr>
              <a:buSzPct val="100000"/>
              <a:buFont typeface=".AppleSystemUIFont" charset="-120"/>
              <a:buChar char="■"/>
              <a:defRPr/>
            </a:pPr>
            <a:r>
              <a:rPr lang="en-US" altLang="ja-JP" sz="2200" dirty="0" smtClean="0">
                <a:solidFill>
                  <a:srgbClr val="461F70"/>
                </a:solidFill>
                <a:latin typeface="Futura Medium" charset="0"/>
                <a:ea typeface="Futura Medium" charset="0"/>
                <a:cs typeface="Futura Medium" charset="0"/>
              </a:rPr>
              <a:t>For example, our rabbit polyclonal PYK generic </a:t>
            </a:r>
            <a:r>
              <a:rPr lang="en-US" altLang="ja-JP" sz="2200" dirty="0" err="1" smtClean="0">
                <a:solidFill>
                  <a:srgbClr val="461F70"/>
                </a:solidFill>
                <a:latin typeface="Futura Medium" charset="0"/>
                <a:ea typeface="Futura Medium" charset="0"/>
                <a:cs typeface="Futura Medium" charset="0"/>
              </a:rPr>
              <a:t>phosphotyrosine</a:t>
            </a:r>
            <a:r>
              <a:rPr lang="en-US" altLang="ja-JP" sz="2200" dirty="0" smtClean="0">
                <a:solidFill>
                  <a:srgbClr val="461F70"/>
                </a:solidFill>
                <a:latin typeface="Futura Medium" charset="0"/>
                <a:ea typeface="Futura Medium" charset="0"/>
                <a:cs typeface="Futura Medium" charset="0"/>
              </a:rPr>
              <a:t> antibody is priced </a:t>
            </a:r>
            <a:r>
              <a:rPr lang="en-US" altLang="ja-JP" sz="2200" dirty="0">
                <a:solidFill>
                  <a:srgbClr val="461F70"/>
                </a:solidFill>
                <a:latin typeface="Futura Medium" charset="0"/>
                <a:ea typeface="Futura Medium" charset="0"/>
                <a:cs typeface="Futura Medium" charset="0"/>
              </a:rPr>
              <a:t>at 100 USD </a:t>
            </a:r>
            <a:r>
              <a:rPr lang="en-US" altLang="ja-JP" sz="2200" dirty="0" smtClean="0">
                <a:solidFill>
                  <a:srgbClr val="461F70"/>
                </a:solidFill>
                <a:latin typeface="Futura Medium" charset="0"/>
                <a:ea typeface="Futura Medium" charset="0"/>
                <a:cs typeface="Futura Medium" charset="0"/>
              </a:rPr>
              <a:t>for 100 µg.  </a:t>
            </a:r>
            <a:endParaRPr lang="en-US" altLang="ja-JP" sz="2200" dirty="0">
              <a:solidFill>
                <a:srgbClr val="461F70"/>
              </a:solidFill>
              <a:latin typeface="Futura Medium" charset="0"/>
              <a:ea typeface="Futura Medium" charset="0"/>
              <a:cs typeface="Futura Medium"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69769" y="3749914"/>
            <a:ext cx="5468773" cy="2613478"/>
          </a:xfrm>
          <a:prstGeom prst="rect">
            <a:avLst/>
          </a:prstGeom>
        </p:spPr>
      </p:pic>
    </p:spTree>
    <p:extLst>
      <p:ext uri="{BB962C8B-B14F-4D97-AF65-F5344CB8AC3E}">
        <p14:creationId xmlns:p14="http://schemas.microsoft.com/office/powerpoint/2010/main" val="740923115"/>
      </p:ext>
    </p:extLst>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13">
            <a:extLst>
              <a:ext uri="{FF2B5EF4-FFF2-40B4-BE49-F238E27FC236}">
                <a16:creationId xmlns="" xmlns:a16="http://schemas.microsoft.com/office/drawing/2014/main" id="{3660E99A-2FA0-4B84-9815-CF6FD49FF7A7}"/>
              </a:ext>
            </a:extLst>
          </p:cNvPr>
          <p:cNvSpPr>
            <a:spLocks noChangeArrowheads="1"/>
          </p:cNvSpPr>
          <p:nvPr/>
        </p:nvSpPr>
        <p:spPr bwMode="auto">
          <a:xfrm>
            <a:off x="811385" y="99841"/>
            <a:ext cx="8293100" cy="797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spAutoFit/>
          </a:bodyPr>
          <a:lstStyle>
            <a:lvl1pPr>
              <a:defRPr sz="2400">
                <a:solidFill>
                  <a:schemeClr val="tx1"/>
                </a:solidFill>
                <a:latin typeface="Arial" panose="020B0604020202020204" pitchFamily="34" charset="0"/>
                <a:ea typeface="ＭＳ Ｐゴシック" panose="020B0600070205080204" pitchFamily="50" charset="-128"/>
              </a:defRPr>
            </a:lvl1pPr>
            <a:lvl2pPr marL="742950" indent="-285750">
              <a:defRPr sz="2400">
                <a:solidFill>
                  <a:schemeClr val="tx1"/>
                </a:solidFill>
                <a:latin typeface="Arial" panose="020B0604020202020204" pitchFamily="34" charset="0"/>
                <a:ea typeface="ＭＳ Ｐゴシック" panose="020B0600070205080204" pitchFamily="50" charset="-128"/>
              </a:defRPr>
            </a:lvl2pPr>
            <a:lvl3pPr marL="1143000" indent="-228600">
              <a:defRPr sz="2400">
                <a:solidFill>
                  <a:schemeClr val="tx1"/>
                </a:solidFill>
                <a:latin typeface="Arial" panose="020B0604020202020204" pitchFamily="34" charset="0"/>
                <a:ea typeface="ＭＳ Ｐゴシック" panose="020B0600070205080204" pitchFamily="50" charset="-128"/>
              </a:defRPr>
            </a:lvl3pPr>
            <a:lvl4pPr marL="1600200" indent="-228600">
              <a:defRPr sz="2400">
                <a:solidFill>
                  <a:schemeClr val="tx1"/>
                </a:solidFill>
                <a:latin typeface="Arial" panose="020B0604020202020204" pitchFamily="34" charset="0"/>
                <a:ea typeface="ＭＳ Ｐゴシック" panose="020B0600070205080204" pitchFamily="50" charset="-128"/>
              </a:defRPr>
            </a:lvl4pPr>
            <a:lvl5pPr marL="2057400" indent="-228600">
              <a:defRPr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9pPr>
          </a:lstStyle>
          <a:p>
            <a:pPr algn="r" eaLnBrk="1" hangingPunct="1"/>
            <a:r>
              <a:rPr lang="en-US" altLang="ja-JP" sz="2300" dirty="0" smtClean="0">
                <a:solidFill>
                  <a:srgbClr val="D1D3F4"/>
                </a:solidFill>
                <a:latin typeface="Futura Medium" charset="0"/>
                <a:ea typeface="Futura Medium" charset="0"/>
                <a:cs typeface="Futura Medium" charset="0"/>
              </a:rPr>
              <a:t>Integrated Proteomics Services </a:t>
            </a:r>
          </a:p>
          <a:p>
            <a:pPr algn="r" eaLnBrk="1" hangingPunct="1"/>
            <a:r>
              <a:rPr lang="en-US" altLang="ja-JP" sz="2300" dirty="0" smtClean="0">
                <a:solidFill>
                  <a:srgbClr val="D1D3F4"/>
                </a:solidFill>
                <a:latin typeface="Futura Medium" charset="0"/>
                <a:ea typeface="Futura Medium" charset="0"/>
                <a:cs typeface="Futura Medium" charset="0"/>
              </a:rPr>
              <a:t>Discovery </a:t>
            </a:r>
            <a:r>
              <a:rPr lang="en-US" altLang="ja-JP" sz="2300" dirty="0" smtClean="0">
                <a:solidFill>
                  <a:srgbClr val="D1D3F4"/>
                </a:solidFill>
                <a:latin typeface="Futura Medium" charset="0"/>
                <a:ea typeface="Futura Medium" charset="0"/>
                <a:cs typeface="Futura Medium" charset="0"/>
              </a:rPr>
              <a:t>Platform</a:t>
            </a:r>
            <a:endParaRPr lang="en-US" altLang="ja-JP" sz="2300" dirty="0">
              <a:solidFill>
                <a:srgbClr val="D1D3F4"/>
              </a:solidFill>
              <a:latin typeface="Futura Medium" charset="0"/>
              <a:ea typeface="Futura Medium" charset="0"/>
              <a:cs typeface="Futura Medium" charset="0"/>
            </a:endParaRPr>
          </a:p>
        </p:txBody>
      </p:sp>
      <p:sp>
        <p:nvSpPr>
          <p:cNvPr id="70" name="Text Box 3">
            <a:extLst>
              <a:ext uri="{FF2B5EF4-FFF2-40B4-BE49-F238E27FC236}">
                <a16:creationId xmlns="" xmlns:a16="http://schemas.microsoft.com/office/drawing/2014/main" id="{C658F480-017A-4652-B947-E53A354788B6}"/>
              </a:ext>
            </a:extLst>
          </p:cNvPr>
          <p:cNvSpPr txBox="1">
            <a:spLocks noChangeArrowheads="1"/>
          </p:cNvSpPr>
          <p:nvPr/>
        </p:nvSpPr>
        <p:spPr bwMode="auto">
          <a:xfrm>
            <a:off x="4731612" y="4512825"/>
            <a:ext cx="3921825" cy="1723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spcBef>
                <a:spcPct val="20000"/>
              </a:spcBef>
              <a:buChar char="•"/>
              <a:tabLst>
                <a:tab pos="635000" algn="l"/>
              </a:tabLst>
              <a:defRPr sz="3200">
                <a:solidFill>
                  <a:schemeClr val="tx1"/>
                </a:solidFill>
                <a:latin typeface="Arial" panose="020B0604020202020204" pitchFamily="34" charset="0"/>
                <a:ea typeface="ＭＳ Ｐゴシック" panose="020B0600070205080204" pitchFamily="50" charset="-128"/>
              </a:defRPr>
            </a:lvl1pPr>
            <a:lvl2pPr marL="571500" indent="-228600">
              <a:spcBef>
                <a:spcPct val="20000"/>
              </a:spcBef>
              <a:buChar char="–"/>
              <a:tabLst>
                <a:tab pos="635000" algn="l"/>
              </a:tabLst>
              <a:defRPr sz="2800">
                <a:solidFill>
                  <a:schemeClr val="tx1"/>
                </a:solidFill>
                <a:latin typeface="Arial" panose="020B0604020202020204" pitchFamily="34" charset="0"/>
                <a:ea typeface="ＭＳ Ｐゴシック" panose="020B0600070205080204" pitchFamily="50" charset="-128"/>
              </a:defRPr>
            </a:lvl2pPr>
            <a:lvl3pPr marL="685800" indent="-228600">
              <a:spcBef>
                <a:spcPct val="20000"/>
              </a:spcBef>
              <a:buChar char="•"/>
              <a:tabLst>
                <a:tab pos="635000" algn="l"/>
              </a:tabLst>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tabLst>
                <a:tab pos="635000" algn="l"/>
              </a:tabLst>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tabLst>
                <a:tab pos="635000" algn="l"/>
              </a:tabLst>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tabLst>
                <a:tab pos="635000" algn="l"/>
              </a:tabLst>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tabLst>
                <a:tab pos="635000" algn="l"/>
              </a:tabLst>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tabLst>
                <a:tab pos="635000" algn="l"/>
              </a:tabLst>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tabLst>
                <a:tab pos="635000" algn="l"/>
              </a:tabLst>
              <a:defRPr sz="2000">
                <a:solidFill>
                  <a:schemeClr val="tx1"/>
                </a:solidFill>
                <a:latin typeface="Arial" panose="020B0604020202020204" pitchFamily="34" charset="0"/>
                <a:ea typeface="ＭＳ Ｐゴシック" panose="020B0600070205080204" pitchFamily="50" charset="-128"/>
              </a:defRPr>
            </a:lvl9pPr>
          </a:lstStyle>
          <a:p>
            <a:pPr algn="l" eaLnBrk="1" hangingPunct="1">
              <a:spcBef>
                <a:spcPct val="30000"/>
              </a:spcBef>
              <a:buClr>
                <a:srgbClr val="4532A3"/>
              </a:buClr>
              <a:buSzPct val="100000"/>
              <a:buFont typeface=".AppleSystemUIFont" charset="-120"/>
              <a:buChar char="■"/>
            </a:pPr>
            <a:r>
              <a:rPr lang="en-US" altLang="ja-JP" sz="2100" dirty="0" smtClean="0">
                <a:solidFill>
                  <a:srgbClr val="4E247A"/>
                </a:solidFill>
                <a:latin typeface="Futura Medium" charset="0"/>
                <a:ea typeface="Futura Medium" charset="0"/>
                <a:cs typeface="Futura Medium" charset="0"/>
              </a:rPr>
              <a:t>Our services focus on disease biomarkers, drug targets and drug discovery for</a:t>
            </a:r>
            <a:r>
              <a:rPr lang="en-US" altLang="ja-JP" sz="2100" dirty="0" smtClean="0">
                <a:solidFill>
                  <a:srgbClr val="461F70"/>
                </a:solidFill>
                <a:latin typeface="Futura Medium" charset="0"/>
                <a:ea typeface="Futura Medium" charset="0"/>
                <a:cs typeface="Futura Medium" charset="0"/>
              </a:rPr>
              <a:t> oncology, </a:t>
            </a:r>
            <a:r>
              <a:rPr lang="en-US" altLang="ja-JP" sz="2200" dirty="0" smtClean="0">
                <a:solidFill>
                  <a:srgbClr val="461F70"/>
                </a:solidFill>
                <a:latin typeface="Futura Medium" charset="0"/>
                <a:ea typeface="Futura Medium" charset="0"/>
                <a:cs typeface="Futura Medium" charset="0"/>
              </a:rPr>
              <a:t>neurology</a:t>
            </a:r>
            <a:r>
              <a:rPr lang="en-US" altLang="ja-JP" sz="2100" dirty="0" smtClean="0">
                <a:solidFill>
                  <a:srgbClr val="461F70"/>
                </a:solidFill>
                <a:latin typeface="Futura Medium" charset="0"/>
                <a:ea typeface="Futura Medium" charset="0"/>
                <a:cs typeface="Futura Medium" charset="0"/>
              </a:rPr>
              <a:t> </a:t>
            </a:r>
            <a:r>
              <a:rPr lang="en-US" altLang="ja-JP" sz="2100" dirty="0" smtClean="0">
                <a:solidFill>
                  <a:srgbClr val="461F70"/>
                </a:solidFill>
                <a:latin typeface="Futura Medium" charset="0"/>
                <a:ea typeface="Futura Medium" charset="0"/>
                <a:cs typeface="Futura Medium" charset="0"/>
              </a:rPr>
              <a:t>and </a:t>
            </a:r>
            <a:r>
              <a:rPr lang="en-US" altLang="ja-JP" sz="2100" dirty="0" smtClean="0">
                <a:solidFill>
                  <a:srgbClr val="461F70"/>
                </a:solidFill>
                <a:latin typeface="Futura Medium" charset="0"/>
                <a:ea typeface="Futura Medium" charset="0"/>
                <a:cs typeface="Futura Medium" charset="0"/>
              </a:rPr>
              <a:t>diabetes</a:t>
            </a:r>
            <a:endParaRPr lang="en-US" altLang="ja-JP" sz="2100" dirty="0">
              <a:solidFill>
                <a:srgbClr val="461F70"/>
              </a:solidFill>
              <a:latin typeface="Futura Medium" charset="0"/>
              <a:ea typeface="Futura Medium" charset="0"/>
              <a:cs typeface="Futura Medium" charset="0"/>
            </a:endParaRPr>
          </a:p>
        </p:txBody>
      </p:sp>
      <p:sp>
        <p:nvSpPr>
          <p:cNvPr id="116" name="Text Box 11"/>
          <p:cNvSpPr txBox="1">
            <a:spLocks noChangeArrowheads="1"/>
          </p:cNvSpPr>
          <p:nvPr/>
        </p:nvSpPr>
        <p:spPr bwMode="auto">
          <a:xfrm>
            <a:off x="5992815" y="1680106"/>
            <a:ext cx="1145170" cy="55359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000" b="1" dirty="0">
                <a:solidFill>
                  <a:srgbClr val="4432A3"/>
                </a:solidFill>
              </a:rPr>
              <a:t>IN VITRO </a:t>
            </a:r>
          </a:p>
          <a:p>
            <a:pPr>
              <a:defRPr/>
            </a:pPr>
            <a:r>
              <a:rPr lang="en-US" sz="1000" b="1" dirty="0">
                <a:solidFill>
                  <a:srgbClr val="4432A3"/>
                </a:solidFill>
              </a:rPr>
              <a:t>KINASE ASSAY</a:t>
            </a:r>
          </a:p>
          <a:p>
            <a:pPr>
              <a:defRPr/>
            </a:pPr>
            <a:r>
              <a:rPr lang="en-US" sz="1000" b="1" dirty="0">
                <a:solidFill>
                  <a:srgbClr val="4432A3"/>
                </a:solidFill>
              </a:rPr>
              <a:t>SERVICES</a:t>
            </a:r>
          </a:p>
        </p:txBody>
      </p:sp>
      <p:sp>
        <p:nvSpPr>
          <p:cNvPr id="118" name="Text Box 13"/>
          <p:cNvSpPr txBox="1">
            <a:spLocks noChangeArrowheads="1"/>
          </p:cNvSpPr>
          <p:nvPr/>
        </p:nvSpPr>
        <p:spPr bwMode="auto">
          <a:xfrm>
            <a:off x="4471404" y="1680106"/>
            <a:ext cx="1276311" cy="55399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defRPr/>
            </a:pPr>
            <a:r>
              <a:rPr lang="en-US" sz="1000" b="1" baseline="0" dirty="0" smtClean="0">
                <a:solidFill>
                  <a:srgbClr val="4432A3"/>
                </a:solidFill>
                <a:cs typeface="+mn-cs"/>
              </a:rPr>
              <a:t>KINETWORKS™</a:t>
            </a:r>
            <a:endParaRPr lang="en-US" sz="1000" b="1" baseline="0" dirty="0">
              <a:solidFill>
                <a:srgbClr val="4432A3"/>
              </a:solidFill>
              <a:cs typeface="+mn-cs"/>
            </a:endParaRPr>
          </a:p>
          <a:p>
            <a:pPr algn="ctr">
              <a:defRPr/>
            </a:pPr>
            <a:r>
              <a:rPr lang="en-US" sz="1000" b="1" baseline="0" dirty="0" smtClean="0">
                <a:solidFill>
                  <a:srgbClr val="4432A3"/>
                </a:solidFill>
                <a:cs typeface="+mn-cs"/>
              </a:rPr>
              <a:t>MULTI-BLOTTING</a:t>
            </a:r>
            <a:endParaRPr lang="en-US" sz="1000" b="1" baseline="0" dirty="0">
              <a:solidFill>
                <a:srgbClr val="4432A3"/>
              </a:solidFill>
              <a:cs typeface="+mn-cs"/>
            </a:endParaRPr>
          </a:p>
          <a:p>
            <a:pPr algn="ctr">
              <a:defRPr/>
            </a:pPr>
            <a:r>
              <a:rPr lang="en-US" sz="1000" b="1" baseline="0" dirty="0">
                <a:solidFill>
                  <a:srgbClr val="4432A3"/>
                </a:solidFill>
                <a:cs typeface="+mn-cs"/>
              </a:rPr>
              <a:t>SERVICES</a:t>
            </a:r>
          </a:p>
        </p:txBody>
      </p:sp>
      <p:sp>
        <p:nvSpPr>
          <p:cNvPr id="119" name="Text Box 14"/>
          <p:cNvSpPr txBox="1">
            <a:spLocks noChangeArrowheads="1"/>
          </p:cNvSpPr>
          <p:nvPr/>
        </p:nvSpPr>
        <p:spPr bwMode="auto">
          <a:xfrm>
            <a:off x="3365924" y="1680106"/>
            <a:ext cx="831125" cy="55359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defRPr/>
            </a:pPr>
            <a:r>
              <a:rPr lang="en-US" sz="1000" b="1" baseline="0" dirty="0" smtClean="0">
                <a:solidFill>
                  <a:srgbClr val="4432A3"/>
                </a:solidFill>
                <a:cs typeface="+mn-cs"/>
              </a:rPr>
              <a:t>KINEX™</a:t>
            </a:r>
            <a:endParaRPr lang="en-US" sz="1000" b="1" baseline="0" dirty="0">
              <a:solidFill>
                <a:srgbClr val="4432A3"/>
              </a:solidFill>
              <a:cs typeface="+mn-cs"/>
            </a:endParaRPr>
          </a:p>
          <a:p>
            <a:pPr algn="ctr">
              <a:defRPr/>
            </a:pPr>
            <a:r>
              <a:rPr lang="en-US" sz="1000" b="1" baseline="0" dirty="0" smtClean="0">
                <a:solidFill>
                  <a:srgbClr val="4432A3"/>
                </a:solidFill>
                <a:cs typeface="+mn-cs"/>
              </a:rPr>
              <a:t>ARRAY</a:t>
            </a:r>
            <a:endParaRPr lang="en-US" sz="1000" b="1" baseline="0" dirty="0">
              <a:solidFill>
                <a:srgbClr val="4432A3"/>
              </a:solidFill>
              <a:cs typeface="+mn-cs"/>
            </a:endParaRPr>
          </a:p>
          <a:p>
            <a:pPr algn="ctr">
              <a:defRPr/>
            </a:pPr>
            <a:r>
              <a:rPr lang="en-US" sz="1000" b="1" baseline="0" dirty="0">
                <a:solidFill>
                  <a:srgbClr val="4432A3"/>
                </a:solidFill>
                <a:cs typeface="+mn-cs"/>
              </a:rPr>
              <a:t>SERVICES</a:t>
            </a:r>
          </a:p>
        </p:txBody>
      </p:sp>
      <p:sp>
        <p:nvSpPr>
          <p:cNvPr id="120" name="Text Box 16"/>
          <p:cNvSpPr txBox="1">
            <a:spLocks noChangeArrowheads="1"/>
          </p:cNvSpPr>
          <p:nvPr/>
        </p:nvSpPr>
        <p:spPr bwMode="auto">
          <a:xfrm>
            <a:off x="1943899" y="1680106"/>
            <a:ext cx="1047305" cy="55359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defRPr/>
            </a:pPr>
            <a:r>
              <a:rPr lang="en-US" sz="1000" b="1" baseline="0" dirty="0">
                <a:solidFill>
                  <a:srgbClr val="4432A3"/>
                </a:solidFill>
                <a:cs typeface="+mn-cs"/>
              </a:rPr>
              <a:t>PROBE </a:t>
            </a:r>
          </a:p>
          <a:p>
            <a:pPr algn="ctr">
              <a:defRPr/>
            </a:pPr>
            <a:r>
              <a:rPr lang="en-US" sz="1000" b="1" baseline="0" dirty="0">
                <a:solidFill>
                  <a:srgbClr val="4432A3"/>
                </a:solidFill>
                <a:cs typeface="+mn-cs"/>
              </a:rPr>
              <a:t>PRODUCTION</a:t>
            </a:r>
          </a:p>
          <a:p>
            <a:pPr algn="ctr">
              <a:defRPr/>
            </a:pPr>
            <a:r>
              <a:rPr lang="en-US" sz="1000" b="1" baseline="0" dirty="0">
                <a:solidFill>
                  <a:srgbClr val="4432A3"/>
                </a:solidFill>
                <a:cs typeface="+mn-cs"/>
              </a:rPr>
              <a:t>SERVICES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3899" y="2359473"/>
            <a:ext cx="1096078" cy="3857625"/>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67565" y="2359473"/>
            <a:ext cx="1117277" cy="3876901"/>
          </a:xfrm>
          <a:prstGeom prst="rect">
            <a:avLst/>
          </a:prstGeom>
        </p:spPr>
      </p:pic>
      <p:sp>
        <p:nvSpPr>
          <p:cNvPr id="126" name="Text Box 16"/>
          <p:cNvSpPr txBox="1">
            <a:spLocks noChangeArrowheads="1"/>
          </p:cNvSpPr>
          <p:nvPr/>
        </p:nvSpPr>
        <p:spPr bwMode="auto">
          <a:xfrm>
            <a:off x="653529" y="1680106"/>
            <a:ext cx="974947" cy="55399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defRPr/>
            </a:pPr>
            <a:r>
              <a:rPr lang="en-US" sz="1000" b="1" baseline="0" dirty="0" smtClean="0">
                <a:solidFill>
                  <a:srgbClr val="4432A3"/>
                </a:solidFill>
                <a:cs typeface="+mn-cs"/>
              </a:rPr>
              <a:t>IN SILICO</a:t>
            </a:r>
          </a:p>
          <a:p>
            <a:pPr algn="ctr">
              <a:defRPr/>
            </a:pPr>
            <a:r>
              <a:rPr lang="en-US" sz="1000" b="1" dirty="0" smtClean="0">
                <a:solidFill>
                  <a:srgbClr val="4432A3"/>
                </a:solidFill>
              </a:rPr>
              <a:t>PREDICTION</a:t>
            </a:r>
            <a:endParaRPr lang="en-US" sz="1000" b="1" baseline="0" dirty="0">
              <a:solidFill>
                <a:srgbClr val="4432A3"/>
              </a:solidFill>
              <a:cs typeface="+mn-cs"/>
            </a:endParaRPr>
          </a:p>
          <a:p>
            <a:pPr algn="ctr">
              <a:defRPr/>
            </a:pPr>
            <a:r>
              <a:rPr lang="en-US" sz="1000" b="1" baseline="0" dirty="0">
                <a:solidFill>
                  <a:srgbClr val="4432A3"/>
                </a:solidFill>
                <a:cs typeface="+mn-cs"/>
              </a:rPr>
              <a:t>SERVICES</a:t>
            </a:r>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0158" y="2359473"/>
            <a:ext cx="1091101" cy="946438"/>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36283" y="2359473"/>
            <a:ext cx="1091101" cy="946438"/>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49332" y="2335378"/>
            <a:ext cx="1088652" cy="1941065"/>
          </a:xfrm>
          <a:prstGeom prst="rect">
            <a:avLst/>
          </a:prstGeom>
        </p:spPr>
      </p:pic>
      <p:sp>
        <p:nvSpPr>
          <p:cNvPr id="127" name="Text Box 11"/>
          <p:cNvSpPr txBox="1">
            <a:spLocks noChangeArrowheads="1"/>
          </p:cNvSpPr>
          <p:nvPr/>
        </p:nvSpPr>
        <p:spPr bwMode="auto">
          <a:xfrm>
            <a:off x="7525104" y="1680106"/>
            <a:ext cx="861134" cy="55399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000" b="1" dirty="0" smtClean="0">
                <a:solidFill>
                  <a:srgbClr val="4432A3"/>
                </a:solidFill>
              </a:rPr>
              <a:t>CUSTOM</a:t>
            </a:r>
          </a:p>
          <a:p>
            <a:pPr>
              <a:defRPr/>
            </a:pPr>
            <a:r>
              <a:rPr lang="en-US" sz="1000" b="1" dirty="0" smtClean="0">
                <a:solidFill>
                  <a:srgbClr val="4432A3"/>
                </a:solidFill>
              </a:rPr>
              <a:t>GRAPHICS</a:t>
            </a:r>
            <a:endParaRPr lang="en-US" sz="1000" b="1" dirty="0">
              <a:solidFill>
                <a:srgbClr val="4432A3"/>
              </a:solidFill>
            </a:endParaRPr>
          </a:p>
          <a:p>
            <a:pPr>
              <a:defRPr/>
            </a:pPr>
            <a:r>
              <a:rPr lang="en-US" sz="1000" b="1" dirty="0">
                <a:solidFill>
                  <a:srgbClr val="4432A3"/>
                </a:solidFill>
              </a:rPr>
              <a:t>SERVICES</a:t>
            </a:r>
          </a:p>
        </p:txBody>
      </p:sp>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424817" y="2345186"/>
            <a:ext cx="1093935" cy="946438"/>
          </a:xfrm>
          <a:prstGeom prst="rect">
            <a:avLst/>
          </a:prstGeom>
        </p:spPr>
      </p:pic>
    </p:spTree>
    <p:extLst>
      <p:ext uri="{BB962C8B-B14F-4D97-AF65-F5344CB8AC3E}">
        <p14:creationId xmlns:p14="http://schemas.microsoft.com/office/powerpoint/2010/main" val="10549751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 Box 43"/>
          <p:cNvSpPr txBox="1">
            <a:spLocks noChangeArrowheads="1"/>
          </p:cNvSpPr>
          <p:nvPr/>
        </p:nvSpPr>
        <p:spPr bwMode="auto">
          <a:xfrm>
            <a:off x="2396134" y="1895977"/>
            <a:ext cx="417362" cy="22431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700" b="1">
                <a:solidFill>
                  <a:srgbClr val="FF0000"/>
                </a:solidFill>
                <a:latin typeface="Arial" charset="0"/>
                <a:ea typeface="ＭＳ Ｐゴシック" charset="0"/>
              </a:rPr>
              <a:t>ADP</a:t>
            </a:r>
            <a:endParaRPr lang="en-US" sz="700" b="1">
              <a:solidFill>
                <a:srgbClr val="6680B3"/>
              </a:solidFill>
              <a:latin typeface="Arial" charset="0"/>
              <a:ea typeface="ＭＳ Ｐゴシック" charset="0"/>
            </a:endParaRPr>
          </a:p>
        </p:txBody>
      </p:sp>
      <p:sp>
        <p:nvSpPr>
          <p:cNvPr id="37" name="Text Box 44"/>
          <p:cNvSpPr txBox="1">
            <a:spLocks noChangeArrowheads="1"/>
          </p:cNvSpPr>
          <p:nvPr/>
        </p:nvSpPr>
        <p:spPr bwMode="auto">
          <a:xfrm>
            <a:off x="1765464" y="1899275"/>
            <a:ext cx="362600" cy="20005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700" b="1">
                <a:solidFill>
                  <a:srgbClr val="FF0000"/>
                </a:solidFill>
                <a:ea typeface="ＭＳ Ｐゴシック" charset="0"/>
              </a:rPr>
              <a:t>ATP</a:t>
            </a:r>
            <a:endParaRPr lang="en-US" sz="700" b="1" dirty="0">
              <a:solidFill>
                <a:srgbClr val="6680B3"/>
              </a:solidFill>
              <a:ea typeface="ＭＳ Ｐゴシック" charset="0"/>
            </a:endParaRPr>
          </a:p>
        </p:txBody>
      </p:sp>
      <p:sp>
        <p:nvSpPr>
          <p:cNvPr id="5" name="Rectangle 2">
            <a:extLst>
              <a:ext uri="{FF2B5EF4-FFF2-40B4-BE49-F238E27FC236}">
                <a16:creationId xmlns="" xmlns:a16="http://schemas.microsoft.com/office/drawing/2014/main" id="{DFB3264D-7094-4F27-9054-E41D365E2D10}"/>
              </a:ext>
            </a:extLst>
          </p:cNvPr>
          <p:cNvSpPr>
            <a:spLocks noChangeArrowheads="1"/>
          </p:cNvSpPr>
          <p:nvPr/>
        </p:nvSpPr>
        <p:spPr bwMode="auto">
          <a:xfrm>
            <a:off x="3834245" y="109097"/>
            <a:ext cx="5232292" cy="828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488" tIns="44450" rIns="90488" bIns="44450">
            <a:spAutoFit/>
          </a:bodyPr>
          <a:lstStyle>
            <a:lvl1pPr>
              <a:defRPr sz="2400">
                <a:solidFill>
                  <a:schemeClr val="tx1"/>
                </a:solidFill>
                <a:latin typeface="Arial" panose="020B0604020202020204" pitchFamily="34" charset="0"/>
                <a:ea typeface="ＭＳ Ｐゴシック" panose="020B0600070205080204" pitchFamily="50" charset="-128"/>
              </a:defRPr>
            </a:lvl1pPr>
            <a:lvl2pPr marL="742950" indent="-285750">
              <a:defRPr sz="2400">
                <a:solidFill>
                  <a:schemeClr val="tx1"/>
                </a:solidFill>
                <a:latin typeface="Arial" panose="020B0604020202020204" pitchFamily="34" charset="0"/>
                <a:ea typeface="ＭＳ Ｐゴシック" panose="020B0600070205080204" pitchFamily="50" charset="-128"/>
              </a:defRPr>
            </a:lvl2pPr>
            <a:lvl3pPr marL="1143000" indent="-228600">
              <a:defRPr sz="2400">
                <a:solidFill>
                  <a:schemeClr val="tx1"/>
                </a:solidFill>
                <a:latin typeface="Arial" panose="020B0604020202020204" pitchFamily="34" charset="0"/>
                <a:ea typeface="ＭＳ Ｐゴシック" panose="020B0600070205080204" pitchFamily="50" charset="-128"/>
              </a:defRPr>
            </a:lvl3pPr>
            <a:lvl4pPr marL="1600200" indent="-228600">
              <a:defRPr sz="2400">
                <a:solidFill>
                  <a:schemeClr val="tx1"/>
                </a:solidFill>
                <a:latin typeface="Arial" panose="020B0604020202020204" pitchFamily="34" charset="0"/>
                <a:ea typeface="ＭＳ Ｐゴシック" panose="020B0600070205080204" pitchFamily="50" charset="-128"/>
              </a:defRPr>
            </a:lvl4pPr>
            <a:lvl5pPr marL="2057400" indent="-228600">
              <a:defRPr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9pPr>
          </a:lstStyle>
          <a:p>
            <a:pPr algn="r"/>
            <a:r>
              <a:rPr lang="en-CA" altLang="ja-JP" dirty="0">
                <a:solidFill>
                  <a:schemeClr val="bg1">
                    <a:lumMod val="95000"/>
                  </a:schemeClr>
                </a:solidFill>
                <a:latin typeface="Futura Medium" charset="0"/>
                <a:ea typeface="Futura Medium" charset="0"/>
                <a:cs typeface="Futura Medium" charset="0"/>
              </a:rPr>
              <a:t>Complexity of Intracellular </a:t>
            </a:r>
            <a:r>
              <a:rPr lang="en-CA" altLang="ja-JP" dirty="0" smtClean="0">
                <a:solidFill>
                  <a:schemeClr val="bg1">
                    <a:lumMod val="95000"/>
                  </a:schemeClr>
                </a:solidFill>
                <a:latin typeface="Futura Medium" charset="0"/>
                <a:ea typeface="Futura Medium" charset="0"/>
                <a:cs typeface="Futura Medium" charset="0"/>
              </a:rPr>
              <a:t>Signal Transduction </a:t>
            </a:r>
            <a:r>
              <a:rPr lang="en-CA" altLang="ja-JP" dirty="0">
                <a:solidFill>
                  <a:schemeClr val="bg1">
                    <a:lumMod val="95000"/>
                  </a:schemeClr>
                </a:solidFill>
                <a:latin typeface="Futura Medium" charset="0"/>
                <a:ea typeface="Futura Medium" charset="0"/>
                <a:cs typeface="Futura Medium" charset="0"/>
              </a:rPr>
              <a:t>Systems</a:t>
            </a:r>
            <a:endParaRPr lang="en-US" altLang="ja-JP" dirty="0">
              <a:solidFill>
                <a:schemeClr val="bg1">
                  <a:lumMod val="95000"/>
                </a:schemeClr>
              </a:solidFill>
              <a:latin typeface="Futura Medium" charset="0"/>
              <a:ea typeface="Futura Medium" charset="0"/>
              <a:cs typeface="Futura Medium" charset="0"/>
            </a:endParaRPr>
          </a:p>
        </p:txBody>
      </p:sp>
      <p:sp>
        <p:nvSpPr>
          <p:cNvPr id="7" name="Rectangle 1026"/>
          <p:cNvSpPr>
            <a:spLocks noChangeArrowheads="1"/>
          </p:cNvSpPr>
          <p:nvPr/>
        </p:nvSpPr>
        <p:spPr bwMode="auto">
          <a:xfrm>
            <a:off x="-589678" y="4245535"/>
            <a:ext cx="4352925" cy="5191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lstStyle/>
          <a:p>
            <a:pPr algn="ctr">
              <a:spcBef>
                <a:spcPts val="0"/>
              </a:spcBef>
              <a:defRPr/>
            </a:pPr>
            <a:r>
              <a:rPr lang="en-US" sz="2200" dirty="0">
                <a:solidFill>
                  <a:srgbClr val="4331A2"/>
                </a:solidFill>
                <a:latin typeface="Arial Narrow" charset="0"/>
                <a:ea typeface="ＭＳ Ｐゴシック" charset="0"/>
              </a:rPr>
              <a:t>~568 protein </a:t>
            </a:r>
            <a:endParaRPr lang="en-US" sz="2200" dirty="0" smtClean="0">
              <a:solidFill>
                <a:srgbClr val="4331A2"/>
              </a:solidFill>
              <a:latin typeface="Arial Narrow" charset="0"/>
              <a:ea typeface="ＭＳ Ｐゴシック" charset="0"/>
            </a:endParaRPr>
          </a:p>
          <a:p>
            <a:pPr algn="ctr">
              <a:spcBef>
                <a:spcPts val="0"/>
              </a:spcBef>
              <a:defRPr/>
            </a:pPr>
            <a:r>
              <a:rPr lang="en-US" sz="2200" dirty="0" smtClean="0">
                <a:solidFill>
                  <a:srgbClr val="4331A2"/>
                </a:solidFill>
                <a:latin typeface="Arial Narrow" charset="0"/>
                <a:ea typeface="ＭＳ Ｐゴシック" charset="0"/>
              </a:rPr>
              <a:t>kinase </a:t>
            </a:r>
            <a:r>
              <a:rPr lang="en-US" sz="2200" dirty="0">
                <a:solidFill>
                  <a:srgbClr val="4331A2"/>
                </a:solidFill>
                <a:latin typeface="Arial Narrow" charset="0"/>
                <a:ea typeface="ＭＳ Ｐゴシック" charset="0"/>
              </a:rPr>
              <a:t>genes</a:t>
            </a:r>
          </a:p>
        </p:txBody>
      </p:sp>
      <p:sp>
        <p:nvSpPr>
          <p:cNvPr id="8" name="Rectangle 1027"/>
          <p:cNvSpPr>
            <a:spLocks noChangeArrowheads="1"/>
          </p:cNvSpPr>
          <p:nvPr/>
        </p:nvSpPr>
        <p:spPr bwMode="auto">
          <a:xfrm>
            <a:off x="3158427" y="1717646"/>
            <a:ext cx="2986715" cy="4308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defRPr/>
            </a:pPr>
            <a:r>
              <a:rPr lang="en-US" sz="2200" dirty="0">
                <a:solidFill>
                  <a:srgbClr val="4331A2"/>
                </a:solidFill>
                <a:latin typeface="Arial Narrow" charset="0"/>
                <a:ea typeface="ＭＳ Ｐゴシック" charset="0"/>
              </a:rPr>
              <a:t>~</a:t>
            </a:r>
            <a:r>
              <a:rPr lang="en-US" sz="2200" dirty="0" smtClean="0">
                <a:solidFill>
                  <a:srgbClr val="4331A2"/>
                </a:solidFill>
                <a:latin typeface="Arial Narrow" charset="0"/>
                <a:ea typeface="ＭＳ Ｐゴシック" charset="0"/>
              </a:rPr>
              <a:t>21,300 </a:t>
            </a:r>
            <a:r>
              <a:rPr lang="en-US" sz="2200" dirty="0">
                <a:solidFill>
                  <a:srgbClr val="4331A2"/>
                </a:solidFill>
                <a:latin typeface="Arial Narrow" charset="0"/>
                <a:ea typeface="ＭＳ Ｐゴシック" charset="0"/>
              </a:rPr>
              <a:t>total protein genes</a:t>
            </a:r>
          </a:p>
        </p:txBody>
      </p:sp>
      <p:sp>
        <p:nvSpPr>
          <p:cNvPr id="9" name="Text Box 1028"/>
          <p:cNvSpPr txBox="1">
            <a:spLocks noChangeArrowheads="1"/>
          </p:cNvSpPr>
          <p:nvPr/>
        </p:nvSpPr>
        <p:spPr bwMode="auto">
          <a:xfrm>
            <a:off x="-368150" y="5098241"/>
            <a:ext cx="3836988" cy="100642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lnSpc>
                <a:spcPct val="90000"/>
              </a:lnSpc>
              <a:defRPr/>
            </a:pPr>
            <a:r>
              <a:rPr lang="en-US" sz="2200" dirty="0">
                <a:solidFill>
                  <a:srgbClr val="949DE1"/>
                </a:solidFill>
                <a:latin typeface="Arial Narrow" charset="0"/>
                <a:ea typeface="ＭＳ Ｐゴシック" charset="0"/>
              </a:rPr>
              <a:t>&gt;1000 catalytically </a:t>
            </a:r>
            <a:endParaRPr lang="en-US" sz="2200" dirty="0" smtClean="0">
              <a:solidFill>
                <a:srgbClr val="949DE1"/>
              </a:solidFill>
              <a:latin typeface="Arial Narrow" charset="0"/>
              <a:ea typeface="ＭＳ Ｐゴシック" charset="0"/>
            </a:endParaRPr>
          </a:p>
          <a:p>
            <a:pPr algn="ctr">
              <a:lnSpc>
                <a:spcPct val="90000"/>
              </a:lnSpc>
              <a:defRPr/>
            </a:pPr>
            <a:r>
              <a:rPr lang="en-US" sz="2200" dirty="0" smtClean="0">
                <a:solidFill>
                  <a:srgbClr val="949DE1"/>
                </a:solidFill>
                <a:latin typeface="Arial Narrow" charset="0"/>
                <a:ea typeface="ＭＳ Ｐゴシック" charset="0"/>
              </a:rPr>
              <a:t>active protein</a:t>
            </a:r>
          </a:p>
          <a:p>
            <a:pPr algn="ctr">
              <a:lnSpc>
                <a:spcPct val="90000"/>
              </a:lnSpc>
              <a:defRPr/>
            </a:pPr>
            <a:r>
              <a:rPr lang="en-US" sz="2200" dirty="0" smtClean="0">
                <a:solidFill>
                  <a:srgbClr val="949DE1"/>
                </a:solidFill>
                <a:latin typeface="Arial Narrow" charset="0"/>
                <a:ea typeface="ＭＳ Ｐゴシック" charset="0"/>
              </a:rPr>
              <a:t>kinase </a:t>
            </a:r>
            <a:r>
              <a:rPr lang="en-US" sz="2200" dirty="0">
                <a:solidFill>
                  <a:srgbClr val="949DE1"/>
                </a:solidFill>
                <a:latin typeface="Arial Narrow" charset="0"/>
                <a:ea typeface="ＭＳ Ｐゴシック" charset="0"/>
              </a:rPr>
              <a:t>isoforms</a:t>
            </a:r>
          </a:p>
        </p:txBody>
      </p:sp>
      <p:sp>
        <p:nvSpPr>
          <p:cNvPr id="10" name="Text Box 1029"/>
          <p:cNvSpPr txBox="1">
            <a:spLocks noChangeArrowheads="1"/>
          </p:cNvSpPr>
          <p:nvPr/>
        </p:nvSpPr>
        <p:spPr bwMode="auto">
          <a:xfrm>
            <a:off x="3225866" y="4579048"/>
            <a:ext cx="2768707" cy="76944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defRPr/>
            </a:pPr>
            <a:r>
              <a:rPr lang="en-US" sz="2200" dirty="0" smtClean="0">
                <a:solidFill>
                  <a:srgbClr val="4331A2"/>
                </a:solidFill>
                <a:latin typeface="Arial Narrow" charset="0"/>
                <a:ea typeface="ＭＳ Ｐゴシック" charset="0"/>
              </a:rPr>
              <a:t>~1,000,000 </a:t>
            </a:r>
            <a:r>
              <a:rPr lang="en-US" sz="2200" dirty="0" err="1" smtClean="0">
                <a:solidFill>
                  <a:srgbClr val="4331A2"/>
                </a:solidFill>
                <a:latin typeface="Arial Narrow" charset="0"/>
                <a:ea typeface="ＭＳ Ｐゴシック" charset="0"/>
              </a:rPr>
              <a:t>phosphosites</a:t>
            </a:r>
            <a:endParaRPr lang="en-US" sz="2200" dirty="0" smtClean="0">
              <a:solidFill>
                <a:srgbClr val="4331A2"/>
              </a:solidFill>
              <a:latin typeface="Arial Narrow" charset="0"/>
              <a:ea typeface="ＭＳ Ｐゴシック" charset="0"/>
            </a:endParaRPr>
          </a:p>
          <a:p>
            <a:pPr algn="ctr">
              <a:defRPr/>
            </a:pPr>
            <a:r>
              <a:rPr lang="en-US" sz="2200" dirty="0" smtClean="0">
                <a:solidFill>
                  <a:srgbClr val="4331A2"/>
                </a:solidFill>
                <a:latin typeface="Arial Narrow" charset="0"/>
                <a:ea typeface="ＭＳ Ｐゴシック" charset="0"/>
              </a:rPr>
              <a:t>&gt;250,000 confirmed</a:t>
            </a:r>
            <a:endParaRPr lang="en-US" sz="2200" dirty="0">
              <a:solidFill>
                <a:srgbClr val="4331A2"/>
              </a:solidFill>
              <a:latin typeface="Arial Narrow" charset="0"/>
              <a:ea typeface="ＭＳ Ｐゴシック" charset="0"/>
            </a:endParaRPr>
          </a:p>
        </p:txBody>
      </p:sp>
      <p:sp>
        <p:nvSpPr>
          <p:cNvPr id="11" name="Rectangle 1030"/>
          <p:cNvSpPr>
            <a:spLocks noChangeArrowheads="1"/>
          </p:cNvSpPr>
          <p:nvPr/>
        </p:nvSpPr>
        <p:spPr bwMode="auto">
          <a:xfrm>
            <a:off x="774527" y="3745822"/>
            <a:ext cx="1789112" cy="4591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spAutoFit/>
          </a:bodyPr>
          <a:lstStyle/>
          <a:p>
            <a:pPr algn="ctr">
              <a:spcBef>
                <a:spcPct val="50000"/>
              </a:spcBef>
              <a:defRPr/>
            </a:pPr>
            <a:r>
              <a:rPr lang="en-US" sz="2400" b="1">
                <a:solidFill>
                  <a:srgbClr val="4331A2"/>
                </a:solidFill>
                <a:latin typeface="Arial Narrow" charset="0"/>
                <a:ea typeface="ＭＳ Ｐゴシック" charset="0"/>
              </a:rPr>
              <a:t>KINEOME</a:t>
            </a:r>
          </a:p>
        </p:txBody>
      </p:sp>
      <p:sp>
        <p:nvSpPr>
          <p:cNvPr id="12" name="Rectangle 1031"/>
          <p:cNvSpPr>
            <a:spLocks noChangeArrowheads="1"/>
          </p:cNvSpPr>
          <p:nvPr/>
        </p:nvSpPr>
        <p:spPr bwMode="auto">
          <a:xfrm>
            <a:off x="3619839" y="3598089"/>
            <a:ext cx="1855787" cy="75456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spAutoFit/>
          </a:bodyPr>
          <a:lstStyle/>
          <a:p>
            <a:pPr algn="ctr">
              <a:lnSpc>
                <a:spcPct val="90000"/>
              </a:lnSpc>
              <a:spcBef>
                <a:spcPct val="50000"/>
              </a:spcBef>
              <a:defRPr/>
            </a:pPr>
            <a:r>
              <a:rPr lang="en-US" sz="2400" b="1" dirty="0">
                <a:solidFill>
                  <a:srgbClr val="4331A2"/>
                </a:solidFill>
                <a:latin typeface="Arial Narrow" charset="0"/>
                <a:ea typeface="ＭＳ Ｐゴシック" charset="0"/>
              </a:rPr>
              <a:t>PHOSPHO-PROTEOME</a:t>
            </a:r>
          </a:p>
        </p:txBody>
      </p:sp>
      <p:sp>
        <p:nvSpPr>
          <p:cNvPr id="13" name="Rectangle 1035"/>
          <p:cNvSpPr>
            <a:spLocks noChangeArrowheads="1"/>
          </p:cNvSpPr>
          <p:nvPr/>
        </p:nvSpPr>
        <p:spPr bwMode="auto">
          <a:xfrm>
            <a:off x="3644950" y="2108662"/>
            <a:ext cx="1789112" cy="4591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spAutoFit/>
          </a:bodyPr>
          <a:lstStyle/>
          <a:p>
            <a:pPr algn="ctr">
              <a:spcBef>
                <a:spcPct val="50000"/>
              </a:spcBef>
              <a:defRPr/>
            </a:pPr>
            <a:r>
              <a:rPr lang="en-US" sz="2400" b="1" dirty="0">
                <a:solidFill>
                  <a:srgbClr val="4331A2"/>
                </a:solidFill>
                <a:latin typeface="Arial Narrow" charset="0"/>
                <a:ea typeface="ＭＳ Ｐゴシック" charset="0"/>
              </a:rPr>
              <a:t>PROTEOME</a:t>
            </a:r>
          </a:p>
        </p:txBody>
      </p:sp>
      <p:sp>
        <p:nvSpPr>
          <p:cNvPr id="16" name="AutoShape 1037"/>
          <p:cNvSpPr>
            <a:spLocks noChangeArrowheads="1"/>
          </p:cNvSpPr>
          <p:nvPr/>
        </p:nvSpPr>
        <p:spPr bwMode="auto">
          <a:xfrm rot="5400000">
            <a:off x="2802163" y="3795814"/>
            <a:ext cx="1060576" cy="619451"/>
          </a:xfrm>
          <a:prstGeom prst="triangle">
            <a:avLst>
              <a:gd name="adj" fmla="val 50000"/>
            </a:avLst>
          </a:prstGeom>
          <a:noFill/>
          <a:ln w="19050">
            <a:solidFill>
              <a:srgbClr val="A0A0FF"/>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4331A2"/>
              </a:solidFill>
              <a:ea typeface="ＭＳ Ｐゴシック" charset="0"/>
            </a:endParaRPr>
          </a:p>
        </p:txBody>
      </p:sp>
      <p:sp>
        <p:nvSpPr>
          <p:cNvPr id="17" name="Rectangle 1030"/>
          <p:cNvSpPr>
            <a:spLocks noChangeArrowheads="1"/>
          </p:cNvSpPr>
          <p:nvPr/>
        </p:nvSpPr>
        <p:spPr bwMode="auto">
          <a:xfrm>
            <a:off x="6537820" y="3704410"/>
            <a:ext cx="2215921" cy="4591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lIns="90488" tIns="44450" rIns="90488" bIns="44450">
            <a:spAutoFit/>
          </a:bodyPr>
          <a:lstStyle/>
          <a:p>
            <a:pPr algn="ctr">
              <a:spcBef>
                <a:spcPct val="50000"/>
              </a:spcBef>
              <a:defRPr/>
            </a:pPr>
            <a:r>
              <a:rPr lang="en-US" sz="2400" b="1" smtClean="0">
                <a:solidFill>
                  <a:srgbClr val="4331A2"/>
                </a:solidFill>
                <a:latin typeface="Arial Narrow" charset="0"/>
                <a:ea typeface="ＭＳ Ｐゴシック" charset="0"/>
              </a:rPr>
              <a:t>PHOSPHATOME</a:t>
            </a:r>
            <a:endParaRPr lang="en-US" sz="2400" b="1" dirty="0">
              <a:solidFill>
                <a:srgbClr val="4331A2"/>
              </a:solidFill>
              <a:latin typeface="Arial Narrow" charset="0"/>
              <a:ea typeface="ＭＳ Ｐゴシック" charset="0"/>
            </a:endParaRPr>
          </a:p>
        </p:txBody>
      </p:sp>
      <p:sp>
        <p:nvSpPr>
          <p:cNvPr id="18" name="Rectangle 1026"/>
          <p:cNvSpPr>
            <a:spLocks noChangeArrowheads="1"/>
          </p:cNvSpPr>
          <p:nvPr/>
        </p:nvSpPr>
        <p:spPr bwMode="auto">
          <a:xfrm>
            <a:off x="5526177" y="4234665"/>
            <a:ext cx="4352925" cy="5191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lstStyle/>
          <a:p>
            <a:pPr algn="ctr">
              <a:spcBef>
                <a:spcPts val="0"/>
              </a:spcBef>
              <a:defRPr/>
            </a:pPr>
            <a:r>
              <a:rPr lang="en-US" sz="2200" dirty="0" smtClean="0">
                <a:solidFill>
                  <a:srgbClr val="4331A2"/>
                </a:solidFill>
                <a:latin typeface="Arial Narrow" charset="0"/>
                <a:ea typeface="ＭＳ Ｐゴシック" charset="0"/>
              </a:rPr>
              <a:t>~159 </a:t>
            </a:r>
            <a:r>
              <a:rPr lang="en-US" sz="2200" dirty="0">
                <a:solidFill>
                  <a:srgbClr val="4331A2"/>
                </a:solidFill>
                <a:latin typeface="Arial Narrow" charset="0"/>
                <a:ea typeface="ＭＳ Ｐゴシック" charset="0"/>
              </a:rPr>
              <a:t>protein </a:t>
            </a:r>
            <a:endParaRPr lang="en-US" sz="2200" dirty="0" smtClean="0">
              <a:solidFill>
                <a:srgbClr val="4331A2"/>
              </a:solidFill>
              <a:latin typeface="Arial Narrow" charset="0"/>
              <a:ea typeface="ＭＳ Ｐゴシック" charset="0"/>
            </a:endParaRPr>
          </a:p>
          <a:p>
            <a:pPr algn="ctr">
              <a:spcBef>
                <a:spcPts val="0"/>
              </a:spcBef>
              <a:defRPr/>
            </a:pPr>
            <a:r>
              <a:rPr lang="en-US" sz="2200" dirty="0" smtClean="0">
                <a:solidFill>
                  <a:srgbClr val="4331A2"/>
                </a:solidFill>
                <a:latin typeface="Arial Narrow" charset="0"/>
                <a:ea typeface="ＭＳ Ｐゴシック" charset="0"/>
              </a:rPr>
              <a:t>phosphatase </a:t>
            </a:r>
            <a:r>
              <a:rPr lang="en-US" sz="2200" dirty="0">
                <a:solidFill>
                  <a:srgbClr val="4331A2"/>
                </a:solidFill>
                <a:latin typeface="Arial Narrow" charset="0"/>
                <a:ea typeface="ＭＳ Ｐゴシック" charset="0"/>
              </a:rPr>
              <a:t>genes</a:t>
            </a:r>
          </a:p>
        </p:txBody>
      </p:sp>
      <p:sp>
        <p:nvSpPr>
          <p:cNvPr id="71" name="Oval 3"/>
          <p:cNvSpPr>
            <a:spLocks noChangeArrowheads="1"/>
          </p:cNvSpPr>
          <p:nvPr/>
        </p:nvSpPr>
        <p:spPr bwMode="auto">
          <a:xfrm>
            <a:off x="838650" y="2505599"/>
            <a:ext cx="535329" cy="206544"/>
          </a:xfrm>
          <a:prstGeom prst="ellipse">
            <a:avLst/>
          </a:prstGeom>
          <a:gradFill rotWithShape="0">
            <a:gsLst>
              <a:gs pos="0">
                <a:srgbClr val="6633FF"/>
              </a:gs>
              <a:gs pos="100000">
                <a:srgbClr val="151313"/>
              </a:gs>
            </a:gsLst>
            <a:path path="rect">
              <a:fillToRect l="100000" b="100000"/>
            </a:path>
          </a:gra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defRPr/>
            </a:pPr>
            <a:r>
              <a:rPr lang="en-US" sz="700" b="1">
                <a:solidFill>
                  <a:schemeClr val="bg1"/>
                </a:solidFill>
                <a:latin typeface="Arial" charset="0"/>
                <a:ea typeface="ＭＳ Ｐゴシック" charset="0"/>
              </a:rPr>
              <a:t>KINASE</a:t>
            </a:r>
          </a:p>
        </p:txBody>
      </p:sp>
      <p:sp>
        <p:nvSpPr>
          <p:cNvPr id="72" name="Oval 4"/>
          <p:cNvSpPr>
            <a:spLocks noChangeArrowheads="1"/>
          </p:cNvSpPr>
          <p:nvPr/>
        </p:nvSpPr>
        <p:spPr bwMode="auto">
          <a:xfrm>
            <a:off x="1281245" y="2577257"/>
            <a:ext cx="139101" cy="67443"/>
          </a:xfrm>
          <a:prstGeom prst="ellipse">
            <a:avLst/>
          </a:prstGeom>
          <a:noFill/>
          <a:ln w="9525">
            <a:no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700">
              <a:ea typeface="ＭＳ Ｐゴシック" charset="0"/>
            </a:endParaRPr>
          </a:p>
        </p:txBody>
      </p:sp>
      <p:sp>
        <p:nvSpPr>
          <p:cNvPr id="69" name="Oval 6"/>
          <p:cNvSpPr>
            <a:spLocks noChangeArrowheads="1"/>
          </p:cNvSpPr>
          <p:nvPr/>
        </p:nvSpPr>
        <p:spPr bwMode="auto">
          <a:xfrm>
            <a:off x="515661" y="3230664"/>
            <a:ext cx="535329" cy="206544"/>
          </a:xfrm>
          <a:prstGeom prst="ellipse">
            <a:avLst/>
          </a:prstGeom>
          <a:gradFill rotWithShape="0">
            <a:gsLst>
              <a:gs pos="0">
                <a:srgbClr val="FCF305"/>
              </a:gs>
              <a:gs pos="100000">
                <a:srgbClr val="151313"/>
              </a:gs>
            </a:gsLst>
            <a:path path="rect">
              <a:fillToRect l="100000" b="100000"/>
            </a:path>
          </a:gra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p>
            <a:pPr algn="ctr">
              <a:defRPr/>
            </a:pPr>
            <a:endParaRPr lang="en-US" sz="700" b="1" dirty="0">
              <a:solidFill>
                <a:schemeClr val="bg1"/>
              </a:solidFill>
              <a:latin typeface="Arial" charset="0"/>
              <a:ea typeface="ＭＳ Ｐゴシック" charset="0"/>
            </a:endParaRPr>
          </a:p>
        </p:txBody>
      </p:sp>
      <p:sp>
        <p:nvSpPr>
          <p:cNvPr id="70" name="AutoShape 7"/>
          <p:cNvSpPr>
            <a:spLocks noChangeArrowheads="1"/>
          </p:cNvSpPr>
          <p:nvPr/>
        </p:nvSpPr>
        <p:spPr bwMode="auto">
          <a:xfrm rot="10800000">
            <a:off x="768572" y="3374454"/>
            <a:ext cx="42152" cy="84304"/>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chemeClr val="bg1"/>
          </a:solidFill>
          <a:ln w="9525">
            <a:no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700">
              <a:ea typeface="ＭＳ Ｐゴシック" charset="0"/>
            </a:endParaRPr>
          </a:p>
        </p:txBody>
      </p:sp>
      <p:sp>
        <p:nvSpPr>
          <p:cNvPr id="67" name="Oval 9"/>
          <p:cNvSpPr>
            <a:spLocks noChangeArrowheads="1"/>
          </p:cNvSpPr>
          <p:nvPr/>
        </p:nvSpPr>
        <p:spPr bwMode="auto">
          <a:xfrm>
            <a:off x="1274395" y="2000303"/>
            <a:ext cx="535329" cy="206544"/>
          </a:xfrm>
          <a:prstGeom prst="ellipse">
            <a:avLst/>
          </a:prstGeom>
          <a:gradFill rotWithShape="0">
            <a:gsLst>
              <a:gs pos="0">
                <a:srgbClr val="6633FF"/>
              </a:gs>
              <a:gs pos="100000">
                <a:srgbClr val="151313"/>
              </a:gs>
            </a:gsLst>
            <a:path path="rect">
              <a:fillToRect l="100000" b="100000"/>
            </a:path>
          </a:gra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defRPr/>
            </a:pPr>
            <a:r>
              <a:rPr lang="en-US" sz="700" b="1">
                <a:solidFill>
                  <a:schemeClr val="bg1"/>
                </a:solidFill>
                <a:latin typeface="Arial" charset="0"/>
                <a:ea typeface="ＭＳ Ｐゴシック" charset="0"/>
              </a:rPr>
              <a:t>KINASE</a:t>
            </a:r>
          </a:p>
        </p:txBody>
      </p:sp>
      <p:sp>
        <p:nvSpPr>
          <p:cNvPr id="68" name="Oval 10"/>
          <p:cNvSpPr>
            <a:spLocks noChangeArrowheads="1"/>
          </p:cNvSpPr>
          <p:nvPr/>
        </p:nvSpPr>
        <p:spPr bwMode="auto">
          <a:xfrm>
            <a:off x="1716990" y="2071961"/>
            <a:ext cx="139101" cy="67443"/>
          </a:xfrm>
          <a:prstGeom prst="ellipse">
            <a:avLst/>
          </a:prstGeom>
          <a:solidFill>
            <a:schemeClr val="bg1"/>
          </a:solidFill>
          <a:ln w="9525">
            <a:no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700">
              <a:ea typeface="ＭＳ Ｐゴシック" charset="0"/>
            </a:endParaRPr>
          </a:p>
        </p:txBody>
      </p:sp>
      <p:sp>
        <p:nvSpPr>
          <p:cNvPr id="65" name="Oval 12"/>
          <p:cNvSpPr>
            <a:spLocks noChangeArrowheads="1"/>
          </p:cNvSpPr>
          <p:nvPr/>
        </p:nvSpPr>
        <p:spPr bwMode="auto">
          <a:xfrm rot="5400000">
            <a:off x="1282826" y="2841233"/>
            <a:ext cx="535329" cy="206544"/>
          </a:xfrm>
          <a:prstGeom prst="ellipse">
            <a:avLst/>
          </a:prstGeom>
          <a:gradFill rotWithShape="0">
            <a:gsLst>
              <a:gs pos="0">
                <a:srgbClr val="6633FF"/>
              </a:gs>
              <a:gs pos="100000">
                <a:srgbClr val="151313"/>
              </a:gs>
            </a:gsLst>
            <a:path path="rect">
              <a:fillToRect l="100000" b="100000"/>
            </a:path>
          </a:gra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defRPr/>
            </a:pPr>
            <a:r>
              <a:rPr lang="en-US" sz="700" b="1">
                <a:solidFill>
                  <a:schemeClr val="bg1"/>
                </a:solidFill>
                <a:latin typeface="Arial" charset="0"/>
                <a:ea typeface="ＭＳ Ｐゴシック" charset="0"/>
              </a:rPr>
              <a:t>KINASE</a:t>
            </a:r>
          </a:p>
        </p:txBody>
      </p:sp>
      <p:sp>
        <p:nvSpPr>
          <p:cNvPr id="66" name="Oval 13"/>
          <p:cNvSpPr>
            <a:spLocks noChangeArrowheads="1"/>
          </p:cNvSpPr>
          <p:nvPr/>
        </p:nvSpPr>
        <p:spPr bwMode="auto">
          <a:xfrm rot="5400000">
            <a:off x="1478832" y="3155264"/>
            <a:ext cx="139101" cy="67443"/>
          </a:xfrm>
          <a:prstGeom prst="ellipse">
            <a:avLst/>
          </a:prstGeom>
          <a:solidFill>
            <a:schemeClr val="bg1"/>
          </a:solidFill>
          <a:ln w="9525">
            <a:no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700">
              <a:ea typeface="ＭＳ Ｐゴシック" charset="0"/>
            </a:endParaRPr>
          </a:p>
        </p:txBody>
      </p:sp>
      <p:sp>
        <p:nvSpPr>
          <p:cNvPr id="63" name="Oval 15"/>
          <p:cNvSpPr>
            <a:spLocks noChangeArrowheads="1"/>
          </p:cNvSpPr>
          <p:nvPr/>
        </p:nvSpPr>
        <p:spPr bwMode="auto">
          <a:xfrm>
            <a:off x="1293364" y="3239094"/>
            <a:ext cx="535329" cy="206544"/>
          </a:xfrm>
          <a:prstGeom prst="ellipse">
            <a:avLst/>
          </a:prstGeom>
          <a:gradFill rotWithShape="0">
            <a:gsLst>
              <a:gs pos="0">
                <a:srgbClr val="FCF305"/>
              </a:gs>
              <a:gs pos="100000">
                <a:srgbClr val="151313"/>
              </a:gs>
            </a:gsLst>
            <a:path path="rect">
              <a:fillToRect l="100000" b="100000"/>
            </a:path>
          </a:gra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p>
            <a:pPr algn="ctr">
              <a:defRPr/>
            </a:pPr>
            <a:endParaRPr lang="en-US" sz="700" b="1" dirty="0">
              <a:solidFill>
                <a:schemeClr val="bg1"/>
              </a:solidFill>
              <a:latin typeface="Arial" charset="0"/>
              <a:ea typeface="ＭＳ Ｐゴシック" charset="0"/>
            </a:endParaRPr>
          </a:p>
        </p:txBody>
      </p:sp>
      <p:sp>
        <p:nvSpPr>
          <p:cNvPr id="64" name="AutoShape 16"/>
          <p:cNvSpPr>
            <a:spLocks noChangeArrowheads="1"/>
          </p:cNvSpPr>
          <p:nvPr/>
        </p:nvSpPr>
        <p:spPr bwMode="auto">
          <a:xfrm rot="10800000">
            <a:off x="1546275" y="3382884"/>
            <a:ext cx="42152" cy="84304"/>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chemeClr val="bg1"/>
          </a:solidFill>
          <a:ln w="9525">
            <a:no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700">
              <a:ea typeface="ＭＳ Ｐゴシック" charset="0"/>
            </a:endParaRPr>
          </a:p>
        </p:txBody>
      </p:sp>
      <p:sp>
        <p:nvSpPr>
          <p:cNvPr id="26" name="Oval 17"/>
          <p:cNvSpPr>
            <a:spLocks noChangeArrowheads="1"/>
          </p:cNvSpPr>
          <p:nvPr/>
        </p:nvSpPr>
        <p:spPr bwMode="auto">
          <a:xfrm>
            <a:off x="2064743" y="3234879"/>
            <a:ext cx="535329" cy="206544"/>
          </a:xfrm>
          <a:prstGeom prst="ellipse">
            <a:avLst/>
          </a:prstGeom>
          <a:gradFill rotWithShape="0">
            <a:gsLst>
              <a:gs pos="0">
                <a:srgbClr val="FCF305"/>
              </a:gs>
              <a:gs pos="100000">
                <a:srgbClr val="151313"/>
              </a:gs>
            </a:gsLst>
            <a:path path="rect">
              <a:fillToRect l="100000" b="100000"/>
            </a:path>
          </a:gra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p>
            <a:pPr algn="ctr">
              <a:defRPr/>
            </a:pPr>
            <a:endParaRPr lang="en-US" sz="700" b="1" dirty="0">
              <a:solidFill>
                <a:schemeClr val="bg1"/>
              </a:solidFill>
              <a:latin typeface="Arial" charset="0"/>
              <a:ea typeface="ＭＳ Ｐゴシック" charset="0"/>
            </a:endParaRPr>
          </a:p>
        </p:txBody>
      </p:sp>
      <p:sp>
        <p:nvSpPr>
          <p:cNvPr id="27" name="AutoShape 18"/>
          <p:cNvSpPr>
            <a:spLocks noChangeArrowheads="1"/>
          </p:cNvSpPr>
          <p:nvPr/>
        </p:nvSpPr>
        <p:spPr bwMode="auto">
          <a:xfrm rot="10800000">
            <a:off x="2296579" y="3388047"/>
            <a:ext cx="88519" cy="84304"/>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chemeClr val="bg1"/>
          </a:solidFill>
          <a:ln w="9525">
            <a:no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700">
              <a:ea typeface="ＭＳ Ｐゴシック" charset="0"/>
            </a:endParaRPr>
          </a:p>
        </p:txBody>
      </p:sp>
      <p:grpSp>
        <p:nvGrpSpPr>
          <p:cNvPr id="28" name="Group 20"/>
          <p:cNvGrpSpPr>
            <a:grpSpLocks/>
          </p:cNvGrpSpPr>
          <p:nvPr/>
        </p:nvGrpSpPr>
        <p:grpSpPr bwMode="auto">
          <a:xfrm>
            <a:off x="1753873" y="2015583"/>
            <a:ext cx="481585" cy="245535"/>
            <a:chOff x="3920" y="974"/>
            <a:chExt cx="914" cy="466"/>
          </a:xfrm>
        </p:grpSpPr>
        <p:sp>
          <p:nvSpPr>
            <p:cNvPr id="55" name="AutoShape 21"/>
            <p:cNvSpPr>
              <a:spLocks noChangeArrowheads="1"/>
            </p:cNvSpPr>
            <p:nvPr/>
          </p:nvSpPr>
          <p:spPr bwMode="auto">
            <a:xfrm rot="5372687">
              <a:off x="4629" y="993"/>
              <a:ext cx="224" cy="187"/>
            </a:xfrm>
            <a:prstGeom prst="pentagon">
              <a:avLst/>
            </a:prstGeom>
            <a:gradFill rotWithShape="0">
              <a:gsLst>
                <a:gs pos="0">
                  <a:srgbClr val="FF0000"/>
                </a:gs>
                <a:gs pos="100000">
                  <a:schemeClr val="tx1"/>
                </a:gs>
              </a:gsLst>
              <a:path path="rect">
                <a:fillToRect l="100000" b="100000"/>
              </a:path>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700">
                <a:ea typeface="ＭＳ Ｐゴシック" charset="0"/>
              </a:endParaRPr>
            </a:p>
          </p:txBody>
        </p:sp>
        <p:sp>
          <p:nvSpPr>
            <p:cNvPr id="56" name="AutoShape 22"/>
            <p:cNvSpPr>
              <a:spLocks noChangeArrowheads="1"/>
            </p:cNvSpPr>
            <p:nvPr/>
          </p:nvSpPr>
          <p:spPr bwMode="auto">
            <a:xfrm>
              <a:off x="4228" y="1253"/>
              <a:ext cx="331" cy="187"/>
            </a:xfrm>
            <a:prstGeom prst="pentagon">
              <a:avLst/>
            </a:prstGeom>
            <a:gradFill rotWithShape="0">
              <a:gsLst>
                <a:gs pos="0">
                  <a:srgbClr val="FF0000"/>
                </a:gs>
                <a:gs pos="100000">
                  <a:schemeClr val="tx1"/>
                </a:gs>
              </a:gsLst>
              <a:path path="rect">
                <a:fillToRect l="100000" b="100000"/>
              </a:path>
            </a:gra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700">
                <a:ea typeface="ＭＳ Ｐゴシック" charset="0"/>
              </a:endParaRPr>
            </a:p>
          </p:txBody>
        </p:sp>
        <p:sp>
          <p:nvSpPr>
            <p:cNvPr id="57" name="Line 23"/>
            <p:cNvSpPr>
              <a:spLocks noChangeShapeType="1"/>
            </p:cNvSpPr>
            <p:nvPr/>
          </p:nvSpPr>
          <p:spPr bwMode="auto">
            <a:xfrm flipV="1">
              <a:off x="4239" y="1189"/>
              <a:ext cx="0" cy="123"/>
            </a:xfrm>
            <a:prstGeom prst="line">
              <a:avLst/>
            </a:prstGeom>
            <a:noFill/>
            <a:ln w="9525">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700">
                <a:ea typeface="ＭＳ Ｐゴシック" charset="0"/>
              </a:endParaRPr>
            </a:p>
          </p:txBody>
        </p:sp>
        <p:sp>
          <p:nvSpPr>
            <p:cNvPr id="58" name="Line 24"/>
            <p:cNvSpPr>
              <a:spLocks noChangeShapeType="1"/>
            </p:cNvSpPr>
            <p:nvPr/>
          </p:nvSpPr>
          <p:spPr bwMode="auto">
            <a:xfrm flipV="1">
              <a:off x="4555" y="1205"/>
              <a:ext cx="0" cy="123"/>
            </a:xfrm>
            <a:prstGeom prst="line">
              <a:avLst/>
            </a:prstGeom>
            <a:noFill/>
            <a:ln w="9525">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700">
                <a:ea typeface="ＭＳ Ｐゴシック" charset="0"/>
              </a:endParaRPr>
            </a:p>
          </p:txBody>
        </p:sp>
        <p:sp>
          <p:nvSpPr>
            <p:cNvPr id="59" name="Oval 25"/>
            <p:cNvSpPr>
              <a:spLocks noChangeArrowheads="1"/>
            </p:cNvSpPr>
            <p:nvPr/>
          </p:nvSpPr>
          <p:spPr bwMode="auto">
            <a:xfrm>
              <a:off x="4048" y="1078"/>
              <a:ext cx="118" cy="118"/>
            </a:xfrm>
            <a:prstGeom prst="ellipse">
              <a:avLst/>
            </a:prstGeom>
            <a:gradFill rotWithShape="0">
              <a:gsLst>
                <a:gs pos="0">
                  <a:srgbClr val="FF0000"/>
                </a:gs>
                <a:gs pos="100000">
                  <a:schemeClr val="tx1"/>
                </a:gs>
              </a:gsLst>
              <a:path path="rect">
                <a:fillToRect l="100000" b="100000"/>
              </a:path>
            </a:gra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defRPr/>
              </a:pPr>
              <a:r>
                <a:rPr lang="en-US" sz="600" dirty="0">
                  <a:solidFill>
                    <a:schemeClr val="bg1"/>
                  </a:solidFill>
                  <a:latin typeface="Arial" charset="0"/>
                  <a:ea typeface="ＭＳ Ｐゴシック" charset="0"/>
                </a:rPr>
                <a:t>P</a:t>
              </a:r>
            </a:p>
          </p:txBody>
        </p:sp>
        <p:sp>
          <p:nvSpPr>
            <p:cNvPr id="60" name="Oval 26"/>
            <p:cNvSpPr>
              <a:spLocks noChangeArrowheads="1"/>
            </p:cNvSpPr>
            <p:nvPr/>
          </p:nvSpPr>
          <p:spPr bwMode="auto">
            <a:xfrm>
              <a:off x="4170" y="1077"/>
              <a:ext cx="118" cy="118"/>
            </a:xfrm>
            <a:prstGeom prst="ellipse">
              <a:avLst/>
            </a:prstGeom>
            <a:gradFill rotWithShape="0">
              <a:gsLst>
                <a:gs pos="0">
                  <a:srgbClr val="FF0000"/>
                </a:gs>
                <a:gs pos="100000">
                  <a:schemeClr val="tx1"/>
                </a:gs>
              </a:gsLst>
              <a:path path="rect">
                <a:fillToRect l="100000" b="100000"/>
              </a:path>
            </a:gra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defRPr/>
              </a:pPr>
              <a:r>
                <a:rPr lang="en-US" sz="600" dirty="0">
                  <a:solidFill>
                    <a:schemeClr val="bg1"/>
                  </a:solidFill>
                  <a:latin typeface="Arial" charset="0"/>
                  <a:ea typeface="ＭＳ Ｐゴシック" charset="0"/>
                </a:rPr>
                <a:t>P</a:t>
              </a:r>
            </a:p>
          </p:txBody>
        </p:sp>
        <p:sp>
          <p:nvSpPr>
            <p:cNvPr id="61" name="Oval 27"/>
            <p:cNvSpPr>
              <a:spLocks noChangeArrowheads="1"/>
            </p:cNvSpPr>
            <p:nvPr/>
          </p:nvSpPr>
          <p:spPr bwMode="auto">
            <a:xfrm>
              <a:off x="3920" y="1078"/>
              <a:ext cx="118" cy="118"/>
            </a:xfrm>
            <a:prstGeom prst="ellipse">
              <a:avLst/>
            </a:prstGeom>
            <a:gradFill rotWithShape="0">
              <a:gsLst>
                <a:gs pos="0">
                  <a:srgbClr val="FF0000"/>
                </a:gs>
                <a:gs pos="100000">
                  <a:schemeClr val="tx1"/>
                </a:gs>
              </a:gsLst>
              <a:path path="rect">
                <a:fillToRect l="100000" b="100000"/>
              </a:path>
            </a:gra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defRPr/>
              </a:pPr>
              <a:r>
                <a:rPr lang="en-US" sz="600" dirty="0">
                  <a:solidFill>
                    <a:schemeClr val="bg1"/>
                  </a:solidFill>
                  <a:latin typeface="Arial" charset="0"/>
                  <a:ea typeface="ＭＳ Ｐゴシック" charset="0"/>
                </a:rPr>
                <a:t>P</a:t>
              </a:r>
            </a:p>
          </p:txBody>
        </p:sp>
        <p:sp>
          <p:nvSpPr>
            <p:cNvPr id="62" name="AutoShape 28"/>
            <p:cNvSpPr>
              <a:spLocks noChangeArrowheads="1"/>
            </p:cNvSpPr>
            <p:nvPr/>
          </p:nvSpPr>
          <p:spPr bwMode="auto">
            <a:xfrm rot="-5488607">
              <a:off x="4432" y="997"/>
              <a:ext cx="240" cy="197"/>
            </a:xfrm>
            <a:prstGeom prst="hexagon">
              <a:avLst>
                <a:gd name="adj" fmla="val 30457"/>
                <a:gd name="vf" fmla="val 115470"/>
              </a:avLst>
            </a:prstGeom>
            <a:gradFill rotWithShape="0">
              <a:gsLst>
                <a:gs pos="0">
                  <a:srgbClr val="FF0000"/>
                </a:gs>
                <a:gs pos="100000">
                  <a:schemeClr val="tx1"/>
                </a:gs>
              </a:gsLst>
              <a:path path="rect">
                <a:fillToRect l="100000" b="100000"/>
              </a:path>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700">
                <a:ea typeface="ＭＳ Ｐゴシック" charset="0"/>
              </a:endParaRPr>
            </a:p>
          </p:txBody>
        </p:sp>
      </p:grpSp>
      <p:sp>
        <p:nvSpPr>
          <p:cNvPr id="29" name="Oval 29"/>
          <p:cNvSpPr>
            <a:spLocks noChangeArrowheads="1"/>
          </p:cNvSpPr>
          <p:nvPr/>
        </p:nvSpPr>
        <p:spPr bwMode="auto">
          <a:xfrm>
            <a:off x="1524145" y="3172652"/>
            <a:ext cx="62174" cy="62174"/>
          </a:xfrm>
          <a:prstGeom prst="ellipse">
            <a:avLst/>
          </a:prstGeom>
          <a:gradFill rotWithShape="0">
            <a:gsLst>
              <a:gs pos="0">
                <a:srgbClr val="FF0000"/>
              </a:gs>
              <a:gs pos="100000">
                <a:schemeClr val="tx1"/>
              </a:gs>
            </a:gsLst>
            <a:path path="rect">
              <a:fillToRect l="100000" b="100000"/>
            </a:path>
          </a:gra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defRPr/>
            </a:pPr>
            <a:r>
              <a:rPr lang="en-US" sz="600" dirty="0">
                <a:solidFill>
                  <a:schemeClr val="bg1"/>
                </a:solidFill>
                <a:latin typeface="Arial" charset="0"/>
                <a:ea typeface="ＭＳ Ｐゴシック" charset="0"/>
              </a:rPr>
              <a:t>P</a:t>
            </a:r>
          </a:p>
        </p:txBody>
      </p:sp>
      <p:grpSp>
        <p:nvGrpSpPr>
          <p:cNvPr id="30" name="Group 30"/>
          <p:cNvGrpSpPr>
            <a:grpSpLocks/>
          </p:cNvGrpSpPr>
          <p:nvPr/>
        </p:nvGrpSpPr>
        <p:grpSpPr bwMode="auto">
          <a:xfrm>
            <a:off x="2457810" y="2011368"/>
            <a:ext cx="414142" cy="245535"/>
            <a:chOff x="4549" y="1833"/>
            <a:chExt cx="786" cy="466"/>
          </a:xfrm>
        </p:grpSpPr>
        <p:sp>
          <p:nvSpPr>
            <p:cNvPr id="48" name="AutoShape 31"/>
            <p:cNvSpPr>
              <a:spLocks noChangeArrowheads="1"/>
            </p:cNvSpPr>
            <p:nvPr/>
          </p:nvSpPr>
          <p:spPr bwMode="auto">
            <a:xfrm rot="5372687">
              <a:off x="5130" y="1852"/>
              <a:ext cx="224" cy="187"/>
            </a:xfrm>
            <a:prstGeom prst="pentagon">
              <a:avLst/>
            </a:prstGeom>
            <a:gradFill rotWithShape="0">
              <a:gsLst>
                <a:gs pos="0">
                  <a:srgbClr val="FF0000"/>
                </a:gs>
                <a:gs pos="100000">
                  <a:schemeClr val="tx1"/>
                </a:gs>
              </a:gsLst>
              <a:path path="rect">
                <a:fillToRect l="100000" b="100000"/>
              </a:path>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700">
                <a:ea typeface="ＭＳ Ｐゴシック" charset="0"/>
              </a:endParaRPr>
            </a:p>
          </p:txBody>
        </p:sp>
        <p:sp>
          <p:nvSpPr>
            <p:cNvPr id="49" name="AutoShape 32"/>
            <p:cNvSpPr>
              <a:spLocks noChangeArrowheads="1"/>
            </p:cNvSpPr>
            <p:nvPr/>
          </p:nvSpPr>
          <p:spPr bwMode="auto">
            <a:xfrm>
              <a:off x="4729" y="2112"/>
              <a:ext cx="331" cy="187"/>
            </a:xfrm>
            <a:prstGeom prst="pentagon">
              <a:avLst/>
            </a:prstGeom>
            <a:gradFill rotWithShape="0">
              <a:gsLst>
                <a:gs pos="0">
                  <a:srgbClr val="FF0000"/>
                </a:gs>
                <a:gs pos="100000">
                  <a:schemeClr val="tx1"/>
                </a:gs>
              </a:gsLst>
              <a:path path="rect">
                <a:fillToRect l="100000" b="100000"/>
              </a:path>
            </a:gra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700">
                <a:ea typeface="ＭＳ Ｐゴシック" charset="0"/>
              </a:endParaRPr>
            </a:p>
          </p:txBody>
        </p:sp>
        <p:sp>
          <p:nvSpPr>
            <p:cNvPr id="50" name="Line 33"/>
            <p:cNvSpPr>
              <a:spLocks noChangeShapeType="1"/>
            </p:cNvSpPr>
            <p:nvPr/>
          </p:nvSpPr>
          <p:spPr bwMode="auto">
            <a:xfrm flipV="1">
              <a:off x="4740" y="2048"/>
              <a:ext cx="0" cy="123"/>
            </a:xfrm>
            <a:prstGeom prst="line">
              <a:avLst/>
            </a:prstGeom>
            <a:noFill/>
            <a:ln w="9525">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700">
                <a:ea typeface="ＭＳ Ｐゴシック" charset="0"/>
              </a:endParaRPr>
            </a:p>
          </p:txBody>
        </p:sp>
        <p:sp>
          <p:nvSpPr>
            <p:cNvPr id="51" name="Line 34"/>
            <p:cNvSpPr>
              <a:spLocks noChangeShapeType="1"/>
            </p:cNvSpPr>
            <p:nvPr/>
          </p:nvSpPr>
          <p:spPr bwMode="auto">
            <a:xfrm flipV="1">
              <a:off x="5056" y="2064"/>
              <a:ext cx="0" cy="123"/>
            </a:xfrm>
            <a:prstGeom prst="line">
              <a:avLst/>
            </a:prstGeom>
            <a:noFill/>
            <a:ln w="9525">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700">
                <a:ea typeface="ＭＳ Ｐゴシック" charset="0"/>
              </a:endParaRPr>
            </a:p>
          </p:txBody>
        </p:sp>
        <p:sp>
          <p:nvSpPr>
            <p:cNvPr id="52" name="Oval 35"/>
            <p:cNvSpPr>
              <a:spLocks noChangeArrowheads="1"/>
            </p:cNvSpPr>
            <p:nvPr/>
          </p:nvSpPr>
          <p:spPr bwMode="auto">
            <a:xfrm>
              <a:off x="4549" y="1937"/>
              <a:ext cx="118" cy="118"/>
            </a:xfrm>
            <a:prstGeom prst="ellipse">
              <a:avLst/>
            </a:prstGeom>
            <a:gradFill rotWithShape="0">
              <a:gsLst>
                <a:gs pos="0">
                  <a:srgbClr val="FF0000"/>
                </a:gs>
                <a:gs pos="100000">
                  <a:schemeClr val="tx1"/>
                </a:gs>
              </a:gsLst>
              <a:path path="rect">
                <a:fillToRect l="100000" b="100000"/>
              </a:path>
            </a:gra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defRPr/>
              </a:pPr>
              <a:r>
                <a:rPr lang="en-US" sz="600" dirty="0">
                  <a:solidFill>
                    <a:schemeClr val="bg1"/>
                  </a:solidFill>
                  <a:latin typeface="Arial" charset="0"/>
                  <a:ea typeface="ＭＳ Ｐゴシック" charset="0"/>
                </a:rPr>
                <a:t>P</a:t>
              </a:r>
            </a:p>
          </p:txBody>
        </p:sp>
        <p:sp>
          <p:nvSpPr>
            <p:cNvPr id="53" name="Oval 36"/>
            <p:cNvSpPr>
              <a:spLocks noChangeArrowheads="1"/>
            </p:cNvSpPr>
            <p:nvPr/>
          </p:nvSpPr>
          <p:spPr bwMode="auto">
            <a:xfrm>
              <a:off x="4671" y="1936"/>
              <a:ext cx="118" cy="118"/>
            </a:xfrm>
            <a:prstGeom prst="ellipse">
              <a:avLst/>
            </a:prstGeom>
            <a:gradFill rotWithShape="0">
              <a:gsLst>
                <a:gs pos="0">
                  <a:srgbClr val="FF0000"/>
                </a:gs>
                <a:gs pos="100000">
                  <a:schemeClr val="tx1"/>
                </a:gs>
              </a:gsLst>
              <a:path path="rect">
                <a:fillToRect l="100000" b="100000"/>
              </a:path>
            </a:gra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defRPr/>
              </a:pPr>
              <a:r>
                <a:rPr lang="en-US" sz="600" dirty="0">
                  <a:solidFill>
                    <a:schemeClr val="bg1"/>
                  </a:solidFill>
                  <a:latin typeface="Arial" charset="0"/>
                  <a:ea typeface="ＭＳ Ｐゴシック" charset="0"/>
                </a:rPr>
                <a:t>P</a:t>
              </a:r>
            </a:p>
          </p:txBody>
        </p:sp>
        <p:sp>
          <p:nvSpPr>
            <p:cNvPr id="54" name="AutoShape 37"/>
            <p:cNvSpPr>
              <a:spLocks noChangeArrowheads="1"/>
            </p:cNvSpPr>
            <p:nvPr/>
          </p:nvSpPr>
          <p:spPr bwMode="auto">
            <a:xfrm rot="-5488607">
              <a:off x="4933" y="1856"/>
              <a:ext cx="240" cy="197"/>
            </a:xfrm>
            <a:prstGeom prst="hexagon">
              <a:avLst>
                <a:gd name="adj" fmla="val 30457"/>
                <a:gd name="vf" fmla="val 115470"/>
              </a:avLst>
            </a:prstGeom>
            <a:gradFill rotWithShape="0">
              <a:gsLst>
                <a:gs pos="0">
                  <a:srgbClr val="FF0000"/>
                </a:gs>
                <a:gs pos="100000">
                  <a:schemeClr val="tx1"/>
                </a:gs>
              </a:gsLst>
              <a:path path="rect">
                <a:fillToRect l="100000" b="100000"/>
              </a:path>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700">
                <a:ea typeface="ＭＳ Ｐゴシック" charset="0"/>
              </a:endParaRPr>
            </a:p>
          </p:txBody>
        </p:sp>
      </p:grpSp>
      <p:sp>
        <p:nvSpPr>
          <p:cNvPr id="31" name="Oval 38"/>
          <p:cNvSpPr>
            <a:spLocks noChangeArrowheads="1"/>
          </p:cNvSpPr>
          <p:nvPr/>
        </p:nvSpPr>
        <p:spPr bwMode="auto">
          <a:xfrm>
            <a:off x="1321816" y="2594118"/>
            <a:ext cx="62174" cy="62174"/>
          </a:xfrm>
          <a:prstGeom prst="ellipse">
            <a:avLst/>
          </a:prstGeom>
          <a:gradFill rotWithShape="0">
            <a:gsLst>
              <a:gs pos="0">
                <a:srgbClr val="FF0000"/>
              </a:gs>
              <a:gs pos="100000">
                <a:schemeClr val="tx1"/>
              </a:gs>
            </a:gsLst>
            <a:path path="rect">
              <a:fillToRect l="100000" b="100000"/>
            </a:path>
          </a:gra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defRPr/>
            </a:pPr>
            <a:r>
              <a:rPr lang="en-US" sz="600" dirty="0">
                <a:solidFill>
                  <a:schemeClr val="bg1"/>
                </a:solidFill>
                <a:latin typeface="Arial" charset="0"/>
                <a:ea typeface="ＭＳ Ｐゴシック" charset="0"/>
              </a:rPr>
              <a:t>P</a:t>
            </a:r>
          </a:p>
        </p:txBody>
      </p:sp>
      <p:sp>
        <p:nvSpPr>
          <p:cNvPr id="32" name="Oval 39"/>
          <p:cNvSpPr>
            <a:spLocks noChangeArrowheads="1"/>
          </p:cNvSpPr>
          <p:nvPr/>
        </p:nvSpPr>
        <p:spPr bwMode="auto">
          <a:xfrm>
            <a:off x="2308698" y="3167489"/>
            <a:ext cx="62174" cy="62174"/>
          </a:xfrm>
          <a:prstGeom prst="ellipse">
            <a:avLst/>
          </a:prstGeom>
          <a:gradFill rotWithShape="0">
            <a:gsLst>
              <a:gs pos="0">
                <a:srgbClr val="FF0000"/>
              </a:gs>
              <a:gs pos="100000">
                <a:schemeClr val="tx1"/>
              </a:gs>
            </a:gsLst>
            <a:path path="rect">
              <a:fillToRect l="100000" b="100000"/>
            </a:path>
          </a:gra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defRPr/>
            </a:pPr>
            <a:r>
              <a:rPr lang="en-US" sz="600" dirty="0">
                <a:solidFill>
                  <a:schemeClr val="bg1"/>
                </a:solidFill>
                <a:latin typeface="Arial" charset="0"/>
                <a:ea typeface="ＭＳ Ｐゴシック" charset="0"/>
              </a:rPr>
              <a:t>P</a:t>
            </a:r>
          </a:p>
        </p:txBody>
      </p:sp>
      <p:sp>
        <p:nvSpPr>
          <p:cNvPr id="33" name="Text Box 40"/>
          <p:cNvSpPr txBox="1">
            <a:spLocks noChangeArrowheads="1"/>
          </p:cNvSpPr>
          <p:nvPr/>
        </p:nvSpPr>
        <p:spPr bwMode="auto">
          <a:xfrm>
            <a:off x="466214" y="3459812"/>
            <a:ext cx="668999" cy="22431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700" dirty="0">
                <a:solidFill>
                  <a:srgbClr val="6680B3"/>
                </a:solidFill>
                <a:latin typeface="Arial" charset="0"/>
                <a:ea typeface="ＭＳ Ｐゴシック" charset="0"/>
              </a:rPr>
              <a:t>INACTIVE</a:t>
            </a:r>
          </a:p>
        </p:txBody>
      </p:sp>
      <p:sp>
        <p:nvSpPr>
          <p:cNvPr id="34" name="Text Box 41"/>
          <p:cNvSpPr txBox="1">
            <a:spLocks noChangeArrowheads="1"/>
          </p:cNvSpPr>
          <p:nvPr/>
        </p:nvSpPr>
        <p:spPr bwMode="auto">
          <a:xfrm>
            <a:off x="1242863" y="3465608"/>
            <a:ext cx="668999" cy="22431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700">
                <a:solidFill>
                  <a:srgbClr val="6680B3"/>
                </a:solidFill>
                <a:latin typeface="Arial" charset="0"/>
                <a:ea typeface="ＭＳ Ｐゴシック" charset="0"/>
              </a:rPr>
              <a:t>INACTIVE</a:t>
            </a:r>
          </a:p>
        </p:txBody>
      </p:sp>
      <p:sp>
        <p:nvSpPr>
          <p:cNvPr id="35" name="Text Box 42"/>
          <p:cNvSpPr txBox="1">
            <a:spLocks noChangeArrowheads="1"/>
          </p:cNvSpPr>
          <p:nvPr/>
        </p:nvSpPr>
        <p:spPr bwMode="auto">
          <a:xfrm>
            <a:off x="2045602" y="3466662"/>
            <a:ext cx="568344" cy="22431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700">
                <a:solidFill>
                  <a:srgbClr val="6680B3"/>
                </a:solidFill>
                <a:latin typeface="Arial" charset="0"/>
                <a:ea typeface="ＭＳ Ｐゴシック" charset="0"/>
              </a:rPr>
              <a:t>ACTIVE</a:t>
            </a:r>
          </a:p>
        </p:txBody>
      </p:sp>
      <p:sp>
        <p:nvSpPr>
          <p:cNvPr id="38" name="Line 45"/>
          <p:cNvSpPr>
            <a:spLocks noChangeShapeType="1"/>
          </p:cNvSpPr>
          <p:nvPr/>
        </p:nvSpPr>
        <p:spPr bwMode="auto">
          <a:xfrm>
            <a:off x="2268653" y="2119909"/>
            <a:ext cx="140682" cy="0"/>
          </a:xfrm>
          <a:prstGeom prst="line">
            <a:avLst/>
          </a:prstGeom>
          <a:noFill/>
          <a:ln w="12700">
            <a:solidFill>
              <a:srgbClr val="949DE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700">
              <a:ea typeface="ＭＳ Ｐゴシック" charset="0"/>
            </a:endParaRPr>
          </a:p>
        </p:txBody>
      </p:sp>
      <p:sp>
        <p:nvSpPr>
          <p:cNvPr id="39" name="Line 46"/>
          <p:cNvSpPr>
            <a:spLocks noChangeShapeType="1"/>
          </p:cNvSpPr>
          <p:nvPr/>
        </p:nvSpPr>
        <p:spPr bwMode="auto">
          <a:xfrm rot="8420067">
            <a:off x="1093142" y="2331722"/>
            <a:ext cx="351442" cy="0"/>
          </a:xfrm>
          <a:prstGeom prst="line">
            <a:avLst/>
          </a:prstGeom>
          <a:noFill/>
          <a:ln w="12700">
            <a:solidFill>
              <a:srgbClr val="949DE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700">
              <a:ea typeface="ＭＳ Ｐゴシック" charset="0"/>
            </a:endParaRPr>
          </a:p>
        </p:txBody>
      </p:sp>
      <p:sp>
        <p:nvSpPr>
          <p:cNvPr id="40" name="Line 47"/>
          <p:cNvSpPr>
            <a:spLocks noChangeShapeType="1"/>
          </p:cNvSpPr>
          <p:nvPr/>
        </p:nvSpPr>
        <p:spPr bwMode="auto">
          <a:xfrm rot="2700000">
            <a:off x="1106051" y="2876799"/>
            <a:ext cx="351441" cy="0"/>
          </a:xfrm>
          <a:prstGeom prst="line">
            <a:avLst/>
          </a:prstGeom>
          <a:noFill/>
          <a:ln w="12700">
            <a:solidFill>
              <a:srgbClr val="949DE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700">
              <a:ea typeface="ＭＳ Ｐゴシック" charset="0"/>
            </a:endParaRPr>
          </a:p>
        </p:txBody>
      </p:sp>
      <p:sp>
        <p:nvSpPr>
          <p:cNvPr id="46" name="Oval 49"/>
          <p:cNvSpPr>
            <a:spLocks noChangeArrowheads="1"/>
          </p:cNvSpPr>
          <p:nvPr/>
        </p:nvSpPr>
        <p:spPr bwMode="auto">
          <a:xfrm>
            <a:off x="1802348" y="2505599"/>
            <a:ext cx="535329" cy="206544"/>
          </a:xfrm>
          <a:prstGeom prst="ellipse">
            <a:avLst/>
          </a:prstGeom>
          <a:gradFill rotWithShape="0">
            <a:gsLst>
              <a:gs pos="0">
                <a:srgbClr val="6633FF"/>
              </a:gs>
              <a:gs pos="100000">
                <a:srgbClr val="151313"/>
              </a:gs>
            </a:gsLst>
            <a:path path="rect">
              <a:fillToRect l="100000" b="100000"/>
            </a:path>
          </a:gra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defRPr/>
            </a:pPr>
            <a:r>
              <a:rPr lang="en-US" sz="700" b="1">
                <a:solidFill>
                  <a:schemeClr val="bg1"/>
                </a:solidFill>
                <a:latin typeface="Arial" charset="0"/>
                <a:ea typeface="ＭＳ Ｐゴシック" charset="0"/>
              </a:rPr>
              <a:t>KINASE</a:t>
            </a:r>
          </a:p>
        </p:txBody>
      </p:sp>
      <p:sp>
        <p:nvSpPr>
          <p:cNvPr id="47" name="Oval 50"/>
          <p:cNvSpPr>
            <a:spLocks noChangeArrowheads="1"/>
          </p:cNvSpPr>
          <p:nvPr/>
        </p:nvSpPr>
        <p:spPr bwMode="auto">
          <a:xfrm>
            <a:off x="2244943" y="2577257"/>
            <a:ext cx="139101" cy="67443"/>
          </a:xfrm>
          <a:prstGeom prst="ellipse">
            <a:avLst/>
          </a:prstGeom>
          <a:solidFill>
            <a:schemeClr val="bg1"/>
          </a:solidFill>
          <a:ln w="9525">
            <a:no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700">
              <a:ea typeface="ＭＳ Ｐゴシック" charset="0"/>
            </a:endParaRPr>
          </a:p>
        </p:txBody>
      </p:sp>
      <p:sp>
        <p:nvSpPr>
          <p:cNvPr id="42" name="Line 51"/>
          <p:cNvSpPr>
            <a:spLocks noChangeShapeType="1"/>
          </p:cNvSpPr>
          <p:nvPr/>
        </p:nvSpPr>
        <p:spPr bwMode="auto">
          <a:xfrm rot="18900000">
            <a:off x="1666408" y="2885492"/>
            <a:ext cx="351442" cy="0"/>
          </a:xfrm>
          <a:prstGeom prst="line">
            <a:avLst/>
          </a:prstGeom>
          <a:noFill/>
          <a:ln w="12700">
            <a:solidFill>
              <a:srgbClr val="949DE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700">
              <a:ea typeface="ＭＳ Ｐゴシック" charset="0"/>
            </a:endParaRPr>
          </a:p>
        </p:txBody>
      </p:sp>
      <p:sp>
        <p:nvSpPr>
          <p:cNvPr id="43" name="Line 52"/>
          <p:cNvSpPr>
            <a:spLocks noChangeShapeType="1"/>
          </p:cNvSpPr>
          <p:nvPr/>
        </p:nvSpPr>
        <p:spPr bwMode="auto">
          <a:xfrm rot="13500000">
            <a:off x="1658241" y="2345685"/>
            <a:ext cx="351441" cy="0"/>
          </a:xfrm>
          <a:prstGeom prst="line">
            <a:avLst/>
          </a:prstGeom>
          <a:noFill/>
          <a:ln w="12700">
            <a:solidFill>
              <a:srgbClr val="949DE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700">
              <a:ea typeface="ＭＳ Ｐゴシック" charset="0"/>
            </a:endParaRPr>
          </a:p>
        </p:txBody>
      </p:sp>
      <p:sp>
        <p:nvSpPr>
          <p:cNvPr id="44" name="Line 53"/>
          <p:cNvSpPr>
            <a:spLocks noChangeShapeType="1"/>
          </p:cNvSpPr>
          <p:nvPr/>
        </p:nvSpPr>
        <p:spPr bwMode="auto">
          <a:xfrm>
            <a:off x="1096831" y="3338098"/>
            <a:ext cx="140682" cy="0"/>
          </a:xfrm>
          <a:prstGeom prst="line">
            <a:avLst/>
          </a:prstGeom>
          <a:noFill/>
          <a:ln w="12700">
            <a:solidFill>
              <a:srgbClr val="949DE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700">
              <a:ea typeface="ＭＳ Ｐゴシック" charset="0"/>
            </a:endParaRPr>
          </a:p>
        </p:txBody>
      </p:sp>
      <p:sp>
        <p:nvSpPr>
          <p:cNvPr id="45" name="Line 54"/>
          <p:cNvSpPr>
            <a:spLocks noChangeShapeType="1"/>
          </p:cNvSpPr>
          <p:nvPr/>
        </p:nvSpPr>
        <p:spPr bwMode="auto">
          <a:xfrm>
            <a:off x="1880856" y="3346529"/>
            <a:ext cx="140682" cy="0"/>
          </a:xfrm>
          <a:prstGeom prst="line">
            <a:avLst/>
          </a:prstGeom>
          <a:noFill/>
          <a:ln w="12700">
            <a:solidFill>
              <a:srgbClr val="949DE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700">
              <a:ea typeface="ＭＳ Ｐゴシック" charset="0"/>
            </a:endParaRPr>
          </a:p>
        </p:txBody>
      </p:sp>
      <p:sp>
        <p:nvSpPr>
          <p:cNvPr id="2" name="TextBox 1"/>
          <p:cNvSpPr txBox="1"/>
          <p:nvPr/>
        </p:nvSpPr>
        <p:spPr>
          <a:xfrm>
            <a:off x="2044912" y="3229641"/>
            <a:ext cx="568344" cy="200055"/>
          </a:xfrm>
          <a:prstGeom prst="rect">
            <a:avLst/>
          </a:prstGeom>
          <a:noFill/>
        </p:spPr>
        <p:txBody>
          <a:bodyPr wrap="square" rtlCol="0">
            <a:spAutoFit/>
          </a:bodyPr>
          <a:lstStyle/>
          <a:p>
            <a:r>
              <a:rPr lang="en-US" sz="700" b="1" dirty="0" smtClean="0">
                <a:solidFill>
                  <a:schemeClr val="bg1"/>
                </a:solidFill>
              </a:rPr>
              <a:t>ENZYME</a:t>
            </a:r>
            <a:endParaRPr lang="en-US" sz="700" b="1" dirty="0">
              <a:solidFill>
                <a:schemeClr val="bg1"/>
              </a:solidFill>
            </a:endParaRPr>
          </a:p>
        </p:txBody>
      </p:sp>
      <p:sp>
        <p:nvSpPr>
          <p:cNvPr id="73" name="TextBox 72"/>
          <p:cNvSpPr txBox="1"/>
          <p:nvPr/>
        </p:nvSpPr>
        <p:spPr>
          <a:xfrm>
            <a:off x="1271542" y="3236502"/>
            <a:ext cx="568344" cy="200055"/>
          </a:xfrm>
          <a:prstGeom prst="rect">
            <a:avLst/>
          </a:prstGeom>
          <a:noFill/>
        </p:spPr>
        <p:txBody>
          <a:bodyPr wrap="square" rtlCol="0">
            <a:spAutoFit/>
          </a:bodyPr>
          <a:lstStyle/>
          <a:p>
            <a:r>
              <a:rPr lang="en-US" sz="700" b="1" dirty="0" smtClean="0">
                <a:solidFill>
                  <a:schemeClr val="bg1"/>
                </a:solidFill>
              </a:rPr>
              <a:t>ENZYME</a:t>
            </a:r>
            <a:endParaRPr lang="en-US" sz="700" b="1" dirty="0">
              <a:solidFill>
                <a:schemeClr val="bg1"/>
              </a:solidFill>
            </a:endParaRPr>
          </a:p>
        </p:txBody>
      </p:sp>
      <p:sp>
        <p:nvSpPr>
          <p:cNvPr id="74" name="TextBox 73"/>
          <p:cNvSpPr txBox="1"/>
          <p:nvPr/>
        </p:nvSpPr>
        <p:spPr>
          <a:xfrm>
            <a:off x="502480" y="3229641"/>
            <a:ext cx="568344" cy="200055"/>
          </a:xfrm>
          <a:prstGeom prst="rect">
            <a:avLst/>
          </a:prstGeom>
          <a:noFill/>
        </p:spPr>
        <p:txBody>
          <a:bodyPr wrap="square" rtlCol="0">
            <a:spAutoFit/>
          </a:bodyPr>
          <a:lstStyle/>
          <a:p>
            <a:r>
              <a:rPr lang="en-US" sz="700" b="1" dirty="0" smtClean="0">
                <a:solidFill>
                  <a:schemeClr val="bg1"/>
                </a:solidFill>
              </a:rPr>
              <a:t>ENZYME</a:t>
            </a:r>
            <a:endParaRPr lang="en-US" sz="700" b="1" dirty="0">
              <a:solidFill>
                <a:schemeClr val="bg1"/>
              </a:solidFill>
            </a:endParaRPr>
          </a:p>
        </p:txBody>
      </p:sp>
      <p:sp>
        <p:nvSpPr>
          <p:cNvPr id="1264" name="Oval 1263"/>
          <p:cNvSpPr>
            <a:spLocks noChangeArrowheads="1"/>
          </p:cNvSpPr>
          <p:nvPr/>
        </p:nvSpPr>
        <p:spPr bwMode="auto">
          <a:xfrm>
            <a:off x="6651061" y="2438111"/>
            <a:ext cx="768852" cy="259301"/>
          </a:xfrm>
          <a:prstGeom prst="ellipse">
            <a:avLst/>
          </a:prstGeom>
          <a:gradFill flip="none" rotWithShape="1">
            <a:gsLst>
              <a:gs pos="0">
                <a:schemeClr val="accent5">
                  <a:lumMod val="50000"/>
                </a:schemeClr>
              </a:gs>
              <a:gs pos="100000">
                <a:srgbClr val="151313"/>
              </a:gs>
            </a:gsLst>
            <a:lin ang="8100000" scaled="1"/>
            <a:tileRect/>
          </a:gra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defRPr/>
            </a:pPr>
            <a:r>
              <a:rPr lang="en-US" sz="600" b="1" dirty="0" smtClean="0">
                <a:solidFill>
                  <a:schemeClr val="bg1"/>
                </a:solidFill>
                <a:latin typeface="Arial" charset="0"/>
                <a:ea typeface="ＭＳ Ｐゴシック" charset="0"/>
              </a:rPr>
              <a:t>PHOSPHATASE</a:t>
            </a:r>
            <a:endParaRPr lang="en-US" sz="600" b="1" dirty="0">
              <a:solidFill>
                <a:schemeClr val="bg1"/>
              </a:solidFill>
              <a:latin typeface="Arial" charset="0"/>
              <a:ea typeface="ＭＳ Ｐゴシック" charset="0"/>
            </a:endParaRPr>
          </a:p>
        </p:txBody>
      </p:sp>
      <p:sp>
        <p:nvSpPr>
          <p:cNvPr id="1266" name="Oval 6"/>
          <p:cNvSpPr>
            <a:spLocks noChangeArrowheads="1"/>
          </p:cNvSpPr>
          <p:nvPr/>
        </p:nvSpPr>
        <p:spPr bwMode="auto">
          <a:xfrm>
            <a:off x="6608794" y="3221708"/>
            <a:ext cx="535329" cy="206544"/>
          </a:xfrm>
          <a:prstGeom prst="ellipse">
            <a:avLst/>
          </a:prstGeom>
          <a:gradFill rotWithShape="0">
            <a:gsLst>
              <a:gs pos="0">
                <a:srgbClr val="FCF305"/>
              </a:gs>
              <a:gs pos="100000">
                <a:srgbClr val="151313"/>
              </a:gs>
            </a:gsLst>
            <a:path path="rect">
              <a:fillToRect l="100000" b="100000"/>
            </a:path>
          </a:gra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p>
            <a:pPr algn="ctr">
              <a:defRPr/>
            </a:pPr>
            <a:endParaRPr lang="en-US" sz="700" b="1" dirty="0">
              <a:solidFill>
                <a:schemeClr val="bg1"/>
              </a:solidFill>
              <a:latin typeface="Arial" charset="0"/>
              <a:ea typeface="ＭＳ Ｐゴシック" charset="0"/>
            </a:endParaRPr>
          </a:p>
        </p:txBody>
      </p:sp>
      <p:sp>
        <p:nvSpPr>
          <p:cNvPr id="1267" name="AutoShape 7"/>
          <p:cNvSpPr>
            <a:spLocks noChangeArrowheads="1"/>
          </p:cNvSpPr>
          <p:nvPr/>
        </p:nvSpPr>
        <p:spPr bwMode="auto">
          <a:xfrm rot="10800000">
            <a:off x="6844771" y="3365498"/>
            <a:ext cx="89572" cy="91154"/>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chemeClr val="bg1"/>
          </a:solidFill>
          <a:ln w="9525">
            <a:no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700">
              <a:ea typeface="ＭＳ Ｐゴシック" charset="0"/>
            </a:endParaRPr>
          </a:p>
        </p:txBody>
      </p:sp>
      <p:sp>
        <p:nvSpPr>
          <p:cNvPr id="1270" name="Oval 12"/>
          <p:cNvSpPr>
            <a:spLocks noChangeArrowheads="1"/>
          </p:cNvSpPr>
          <p:nvPr/>
        </p:nvSpPr>
        <p:spPr bwMode="auto">
          <a:xfrm rot="5400000">
            <a:off x="7266817" y="2693902"/>
            <a:ext cx="759327" cy="259300"/>
          </a:xfrm>
          <a:prstGeom prst="ellipse">
            <a:avLst/>
          </a:prstGeom>
          <a:gradFill flip="none" rotWithShape="1">
            <a:gsLst>
              <a:gs pos="0">
                <a:schemeClr val="accent5">
                  <a:lumMod val="50000"/>
                </a:schemeClr>
              </a:gs>
              <a:gs pos="100000">
                <a:srgbClr val="151313"/>
              </a:gs>
            </a:gsLst>
            <a:lin ang="8100000" scaled="1"/>
            <a:tileRect/>
          </a:gra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defRPr/>
            </a:pPr>
            <a:r>
              <a:rPr lang="en-US" sz="600" b="1" dirty="0" smtClean="0">
                <a:solidFill>
                  <a:schemeClr val="bg1"/>
                </a:solidFill>
                <a:latin typeface="Arial" charset="0"/>
                <a:ea typeface="ＭＳ Ｐゴシック" charset="0"/>
              </a:rPr>
              <a:t>PHOSPHATASE</a:t>
            </a:r>
            <a:endParaRPr lang="en-US" sz="600" b="1" dirty="0">
              <a:solidFill>
                <a:schemeClr val="bg1"/>
              </a:solidFill>
              <a:latin typeface="Arial" charset="0"/>
              <a:ea typeface="ＭＳ Ｐゴシック" charset="0"/>
            </a:endParaRPr>
          </a:p>
        </p:txBody>
      </p:sp>
      <p:sp>
        <p:nvSpPr>
          <p:cNvPr id="1271" name="Oval 13"/>
          <p:cNvSpPr>
            <a:spLocks noChangeArrowheads="1"/>
          </p:cNvSpPr>
          <p:nvPr/>
        </p:nvSpPr>
        <p:spPr bwMode="auto">
          <a:xfrm rot="5400000">
            <a:off x="7580910" y="3173363"/>
            <a:ext cx="139101" cy="67443"/>
          </a:xfrm>
          <a:prstGeom prst="ellipse">
            <a:avLst/>
          </a:prstGeom>
          <a:solidFill>
            <a:schemeClr val="bg1"/>
          </a:solidFill>
          <a:ln w="9525">
            <a:no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700">
              <a:ea typeface="ＭＳ Ｐゴシック" charset="0"/>
            </a:endParaRPr>
          </a:p>
        </p:txBody>
      </p:sp>
      <p:sp>
        <p:nvSpPr>
          <p:cNvPr id="1272" name="Oval 15"/>
          <p:cNvSpPr>
            <a:spLocks noChangeArrowheads="1"/>
          </p:cNvSpPr>
          <p:nvPr/>
        </p:nvSpPr>
        <p:spPr bwMode="auto">
          <a:xfrm>
            <a:off x="7386497" y="3230138"/>
            <a:ext cx="535329" cy="206544"/>
          </a:xfrm>
          <a:prstGeom prst="ellipse">
            <a:avLst/>
          </a:prstGeom>
          <a:gradFill rotWithShape="0">
            <a:gsLst>
              <a:gs pos="0">
                <a:srgbClr val="FCF305"/>
              </a:gs>
              <a:gs pos="100000">
                <a:srgbClr val="151313"/>
              </a:gs>
            </a:gsLst>
            <a:path path="rect">
              <a:fillToRect l="100000" b="100000"/>
            </a:path>
          </a:gra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p>
            <a:pPr algn="ctr">
              <a:defRPr/>
            </a:pPr>
            <a:endParaRPr lang="en-US" sz="700" b="1" dirty="0">
              <a:solidFill>
                <a:schemeClr val="bg1"/>
              </a:solidFill>
              <a:latin typeface="Arial" charset="0"/>
              <a:ea typeface="ＭＳ Ｐゴシック" charset="0"/>
            </a:endParaRPr>
          </a:p>
        </p:txBody>
      </p:sp>
      <p:sp>
        <p:nvSpPr>
          <p:cNvPr id="1273" name="AutoShape 16"/>
          <p:cNvSpPr>
            <a:spLocks noChangeArrowheads="1"/>
          </p:cNvSpPr>
          <p:nvPr/>
        </p:nvSpPr>
        <p:spPr bwMode="auto">
          <a:xfrm rot="10800000">
            <a:off x="7622476" y="3373928"/>
            <a:ext cx="90444" cy="85884"/>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chemeClr val="bg1"/>
          </a:solidFill>
          <a:ln w="9525">
            <a:no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700">
              <a:ea typeface="ＭＳ Ｐゴシック" charset="0"/>
            </a:endParaRPr>
          </a:p>
        </p:txBody>
      </p:sp>
      <p:sp>
        <p:nvSpPr>
          <p:cNvPr id="1274" name="Oval 17"/>
          <p:cNvSpPr>
            <a:spLocks noChangeArrowheads="1"/>
          </p:cNvSpPr>
          <p:nvPr/>
        </p:nvSpPr>
        <p:spPr bwMode="auto">
          <a:xfrm>
            <a:off x="8157876" y="3225923"/>
            <a:ext cx="535329" cy="206544"/>
          </a:xfrm>
          <a:prstGeom prst="ellipse">
            <a:avLst/>
          </a:prstGeom>
          <a:gradFill rotWithShape="0">
            <a:gsLst>
              <a:gs pos="0">
                <a:srgbClr val="FCF305"/>
              </a:gs>
              <a:gs pos="100000">
                <a:srgbClr val="151313"/>
              </a:gs>
            </a:gsLst>
            <a:path path="rect">
              <a:fillToRect l="100000" b="100000"/>
            </a:path>
          </a:gra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p>
            <a:pPr algn="ctr">
              <a:defRPr/>
            </a:pPr>
            <a:endParaRPr lang="en-US" sz="700" b="1" dirty="0">
              <a:solidFill>
                <a:schemeClr val="bg1"/>
              </a:solidFill>
              <a:latin typeface="Arial" charset="0"/>
              <a:ea typeface="ＭＳ Ｐゴシック" charset="0"/>
            </a:endParaRPr>
          </a:p>
        </p:txBody>
      </p:sp>
      <p:sp>
        <p:nvSpPr>
          <p:cNvPr id="1275" name="AutoShape 18"/>
          <p:cNvSpPr>
            <a:spLocks noChangeArrowheads="1"/>
          </p:cNvSpPr>
          <p:nvPr/>
        </p:nvSpPr>
        <p:spPr bwMode="auto">
          <a:xfrm rot="10800000">
            <a:off x="8389712" y="3379091"/>
            <a:ext cx="88519" cy="84304"/>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chemeClr val="bg1"/>
          </a:solidFill>
          <a:ln w="9525">
            <a:no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700">
              <a:ea typeface="ＭＳ Ｐゴシック" charset="0"/>
            </a:endParaRPr>
          </a:p>
        </p:txBody>
      </p:sp>
      <p:sp>
        <p:nvSpPr>
          <p:cNvPr id="1285" name="Oval 29"/>
          <p:cNvSpPr>
            <a:spLocks noChangeArrowheads="1"/>
          </p:cNvSpPr>
          <p:nvPr/>
        </p:nvSpPr>
        <p:spPr bwMode="auto">
          <a:xfrm>
            <a:off x="7617278" y="3163696"/>
            <a:ext cx="62174" cy="62174"/>
          </a:xfrm>
          <a:prstGeom prst="ellipse">
            <a:avLst/>
          </a:prstGeom>
          <a:gradFill rotWithShape="0">
            <a:gsLst>
              <a:gs pos="0">
                <a:srgbClr val="FF0000"/>
              </a:gs>
              <a:gs pos="100000">
                <a:schemeClr val="tx1"/>
              </a:gs>
            </a:gsLst>
            <a:path path="rect">
              <a:fillToRect l="100000" b="100000"/>
            </a:path>
          </a:gra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defRPr/>
            </a:pPr>
            <a:r>
              <a:rPr lang="en-US" sz="600" dirty="0">
                <a:solidFill>
                  <a:schemeClr val="bg1"/>
                </a:solidFill>
                <a:latin typeface="Arial" charset="0"/>
                <a:ea typeface="ＭＳ Ｐゴシック" charset="0"/>
              </a:rPr>
              <a:t>P</a:t>
            </a:r>
          </a:p>
        </p:txBody>
      </p:sp>
      <p:sp>
        <p:nvSpPr>
          <p:cNvPr id="1295" name="Oval 39"/>
          <p:cNvSpPr>
            <a:spLocks noChangeArrowheads="1"/>
          </p:cNvSpPr>
          <p:nvPr/>
        </p:nvSpPr>
        <p:spPr bwMode="auto">
          <a:xfrm>
            <a:off x="6873149" y="3158533"/>
            <a:ext cx="62174" cy="62174"/>
          </a:xfrm>
          <a:prstGeom prst="ellipse">
            <a:avLst/>
          </a:prstGeom>
          <a:gradFill rotWithShape="0">
            <a:gsLst>
              <a:gs pos="0">
                <a:srgbClr val="FF0000"/>
              </a:gs>
              <a:gs pos="100000">
                <a:schemeClr val="tx1"/>
              </a:gs>
            </a:gsLst>
            <a:path path="rect">
              <a:fillToRect l="100000" b="100000"/>
            </a:path>
          </a:gra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defRPr/>
            </a:pPr>
            <a:r>
              <a:rPr lang="en-US" sz="600" dirty="0">
                <a:solidFill>
                  <a:schemeClr val="bg1"/>
                </a:solidFill>
                <a:latin typeface="Arial" charset="0"/>
                <a:ea typeface="ＭＳ Ｐゴシック" charset="0"/>
              </a:rPr>
              <a:t>P</a:t>
            </a:r>
          </a:p>
        </p:txBody>
      </p:sp>
      <p:sp>
        <p:nvSpPr>
          <p:cNvPr id="1296" name="Text Box 40"/>
          <p:cNvSpPr txBox="1">
            <a:spLocks noChangeArrowheads="1"/>
          </p:cNvSpPr>
          <p:nvPr/>
        </p:nvSpPr>
        <p:spPr bwMode="auto">
          <a:xfrm>
            <a:off x="6626482" y="3456652"/>
            <a:ext cx="506869" cy="20005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700" dirty="0" smtClean="0">
                <a:solidFill>
                  <a:srgbClr val="6680B3"/>
                </a:solidFill>
                <a:latin typeface="Arial" charset="0"/>
                <a:ea typeface="ＭＳ Ｐゴシック" charset="0"/>
              </a:rPr>
              <a:t>ACTIVE</a:t>
            </a:r>
            <a:endParaRPr lang="en-US" sz="700" dirty="0">
              <a:solidFill>
                <a:srgbClr val="6680B3"/>
              </a:solidFill>
              <a:latin typeface="Arial" charset="0"/>
              <a:ea typeface="ＭＳ Ｐゴシック" charset="0"/>
            </a:endParaRPr>
          </a:p>
        </p:txBody>
      </p:sp>
      <p:sp>
        <p:nvSpPr>
          <p:cNvPr id="1297" name="Text Box 41"/>
          <p:cNvSpPr txBox="1">
            <a:spLocks noChangeArrowheads="1"/>
          </p:cNvSpPr>
          <p:nvPr/>
        </p:nvSpPr>
        <p:spPr bwMode="auto">
          <a:xfrm>
            <a:off x="7417060" y="3456652"/>
            <a:ext cx="506869" cy="20005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700" dirty="0" smtClean="0">
                <a:solidFill>
                  <a:srgbClr val="6680B3"/>
                </a:solidFill>
                <a:latin typeface="Arial" charset="0"/>
                <a:ea typeface="ＭＳ Ｐゴシック" charset="0"/>
              </a:rPr>
              <a:t>ACTIVE</a:t>
            </a:r>
            <a:endParaRPr lang="en-US" sz="700" dirty="0">
              <a:solidFill>
                <a:srgbClr val="6680B3"/>
              </a:solidFill>
              <a:latin typeface="Arial" charset="0"/>
              <a:ea typeface="ＭＳ Ｐゴシック" charset="0"/>
            </a:endParaRPr>
          </a:p>
        </p:txBody>
      </p:sp>
      <p:sp>
        <p:nvSpPr>
          <p:cNvPr id="1298" name="Text Box 42"/>
          <p:cNvSpPr txBox="1">
            <a:spLocks noChangeArrowheads="1"/>
          </p:cNvSpPr>
          <p:nvPr/>
        </p:nvSpPr>
        <p:spPr bwMode="auto">
          <a:xfrm>
            <a:off x="8124588" y="3457706"/>
            <a:ext cx="596638" cy="20005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700" dirty="0" smtClean="0">
                <a:solidFill>
                  <a:srgbClr val="6680B3"/>
                </a:solidFill>
                <a:latin typeface="Arial" charset="0"/>
                <a:ea typeface="ＭＳ Ｐゴシック" charset="0"/>
              </a:rPr>
              <a:t>INACTIVE</a:t>
            </a:r>
            <a:endParaRPr lang="en-US" sz="700" dirty="0">
              <a:solidFill>
                <a:srgbClr val="6680B3"/>
              </a:solidFill>
              <a:latin typeface="Arial" charset="0"/>
              <a:ea typeface="ＭＳ Ｐゴシック" charset="0"/>
            </a:endParaRPr>
          </a:p>
        </p:txBody>
      </p:sp>
      <p:sp>
        <p:nvSpPr>
          <p:cNvPr id="1301" name="Line 47"/>
          <p:cNvSpPr>
            <a:spLocks noChangeShapeType="1"/>
          </p:cNvSpPr>
          <p:nvPr/>
        </p:nvSpPr>
        <p:spPr bwMode="auto">
          <a:xfrm rot="2700000">
            <a:off x="7199184" y="2867843"/>
            <a:ext cx="351441" cy="0"/>
          </a:xfrm>
          <a:prstGeom prst="line">
            <a:avLst/>
          </a:prstGeom>
          <a:noFill/>
          <a:ln w="12700">
            <a:solidFill>
              <a:srgbClr val="949DE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700">
              <a:ea typeface="ＭＳ Ｐゴシック" charset="0"/>
            </a:endParaRPr>
          </a:p>
        </p:txBody>
      </p:sp>
      <p:sp>
        <p:nvSpPr>
          <p:cNvPr id="1302" name="Oval 49"/>
          <p:cNvSpPr>
            <a:spLocks noChangeArrowheads="1"/>
          </p:cNvSpPr>
          <p:nvPr/>
        </p:nvSpPr>
        <p:spPr bwMode="auto">
          <a:xfrm>
            <a:off x="7875799" y="2443373"/>
            <a:ext cx="721768" cy="259301"/>
          </a:xfrm>
          <a:prstGeom prst="ellipse">
            <a:avLst/>
          </a:prstGeom>
          <a:gradFill flip="none" rotWithShape="1">
            <a:gsLst>
              <a:gs pos="0">
                <a:schemeClr val="accent5">
                  <a:lumMod val="50000"/>
                </a:schemeClr>
              </a:gs>
              <a:gs pos="100000">
                <a:srgbClr val="151313"/>
              </a:gs>
            </a:gsLst>
            <a:lin ang="8100000" scaled="1"/>
            <a:tileRect/>
          </a:gra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defRPr/>
            </a:pPr>
            <a:r>
              <a:rPr lang="en-US" sz="600" b="1" dirty="0" smtClean="0">
                <a:solidFill>
                  <a:schemeClr val="bg1"/>
                </a:solidFill>
                <a:latin typeface="Arial" charset="0"/>
                <a:ea typeface="ＭＳ Ｐゴシック" charset="0"/>
              </a:rPr>
              <a:t>PHOSPHATASE</a:t>
            </a:r>
            <a:endParaRPr lang="en-US" sz="600" b="1" dirty="0">
              <a:solidFill>
                <a:schemeClr val="bg1"/>
              </a:solidFill>
              <a:latin typeface="Arial" charset="0"/>
              <a:ea typeface="ＭＳ Ｐゴシック" charset="0"/>
            </a:endParaRPr>
          </a:p>
        </p:txBody>
      </p:sp>
      <p:sp>
        <p:nvSpPr>
          <p:cNvPr id="1303" name="Oval 50"/>
          <p:cNvSpPr>
            <a:spLocks noChangeArrowheads="1"/>
          </p:cNvSpPr>
          <p:nvPr/>
        </p:nvSpPr>
        <p:spPr bwMode="auto">
          <a:xfrm>
            <a:off x="7360057" y="2542212"/>
            <a:ext cx="139101" cy="67443"/>
          </a:xfrm>
          <a:prstGeom prst="ellipse">
            <a:avLst/>
          </a:prstGeom>
          <a:solidFill>
            <a:schemeClr val="bg1"/>
          </a:solidFill>
          <a:ln w="9525">
            <a:no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700">
              <a:ea typeface="ＭＳ Ｐゴシック" charset="0"/>
            </a:endParaRPr>
          </a:p>
        </p:txBody>
      </p:sp>
      <p:sp>
        <p:nvSpPr>
          <p:cNvPr id="1304" name="Line 51"/>
          <p:cNvSpPr>
            <a:spLocks noChangeShapeType="1"/>
          </p:cNvSpPr>
          <p:nvPr/>
        </p:nvSpPr>
        <p:spPr bwMode="auto">
          <a:xfrm rot="18900000">
            <a:off x="7759541" y="2876536"/>
            <a:ext cx="351442" cy="0"/>
          </a:xfrm>
          <a:prstGeom prst="line">
            <a:avLst/>
          </a:prstGeom>
          <a:noFill/>
          <a:ln w="12700">
            <a:solidFill>
              <a:srgbClr val="949DE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700">
              <a:ea typeface="ＭＳ Ｐゴシック" charset="0"/>
            </a:endParaRPr>
          </a:p>
        </p:txBody>
      </p:sp>
      <p:sp>
        <p:nvSpPr>
          <p:cNvPr id="1306" name="Line 53"/>
          <p:cNvSpPr>
            <a:spLocks noChangeShapeType="1"/>
          </p:cNvSpPr>
          <p:nvPr/>
        </p:nvSpPr>
        <p:spPr bwMode="auto">
          <a:xfrm>
            <a:off x="7189964" y="3329142"/>
            <a:ext cx="140682" cy="0"/>
          </a:xfrm>
          <a:prstGeom prst="line">
            <a:avLst/>
          </a:prstGeom>
          <a:noFill/>
          <a:ln w="12700">
            <a:solidFill>
              <a:srgbClr val="949DE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700">
              <a:ea typeface="ＭＳ Ｐゴシック" charset="0"/>
            </a:endParaRPr>
          </a:p>
        </p:txBody>
      </p:sp>
      <p:sp>
        <p:nvSpPr>
          <p:cNvPr id="1307" name="Line 54"/>
          <p:cNvSpPr>
            <a:spLocks noChangeShapeType="1"/>
          </p:cNvSpPr>
          <p:nvPr/>
        </p:nvSpPr>
        <p:spPr bwMode="auto">
          <a:xfrm>
            <a:off x="7973989" y="3337573"/>
            <a:ext cx="140682" cy="0"/>
          </a:xfrm>
          <a:prstGeom prst="line">
            <a:avLst/>
          </a:prstGeom>
          <a:noFill/>
          <a:ln w="12700">
            <a:solidFill>
              <a:srgbClr val="949DE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700">
              <a:ea typeface="ＭＳ Ｐゴシック" charset="0"/>
            </a:endParaRPr>
          </a:p>
        </p:txBody>
      </p:sp>
      <p:sp>
        <p:nvSpPr>
          <p:cNvPr id="1308" name="TextBox 1307"/>
          <p:cNvSpPr txBox="1"/>
          <p:nvPr/>
        </p:nvSpPr>
        <p:spPr>
          <a:xfrm>
            <a:off x="8138045" y="3220685"/>
            <a:ext cx="568344" cy="200055"/>
          </a:xfrm>
          <a:prstGeom prst="rect">
            <a:avLst/>
          </a:prstGeom>
          <a:noFill/>
        </p:spPr>
        <p:txBody>
          <a:bodyPr wrap="square" rtlCol="0">
            <a:spAutoFit/>
          </a:bodyPr>
          <a:lstStyle/>
          <a:p>
            <a:r>
              <a:rPr lang="en-US" sz="700" b="1" dirty="0" smtClean="0">
                <a:solidFill>
                  <a:schemeClr val="bg1"/>
                </a:solidFill>
              </a:rPr>
              <a:t>ENZYME</a:t>
            </a:r>
            <a:endParaRPr lang="en-US" sz="700" b="1" dirty="0">
              <a:solidFill>
                <a:schemeClr val="bg1"/>
              </a:solidFill>
            </a:endParaRPr>
          </a:p>
        </p:txBody>
      </p:sp>
      <p:sp>
        <p:nvSpPr>
          <p:cNvPr id="1309" name="TextBox 1308"/>
          <p:cNvSpPr txBox="1"/>
          <p:nvPr/>
        </p:nvSpPr>
        <p:spPr>
          <a:xfrm>
            <a:off x="7364675" y="3227546"/>
            <a:ext cx="568344" cy="200055"/>
          </a:xfrm>
          <a:prstGeom prst="rect">
            <a:avLst/>
          </a:prstGeom>
          <a:noFill/>
        </p:spPr>
        <p:txBody>
          <a:bodyPr wrap="square" rtlCol="0">
            <a:spAutoFit/>
          </a:bodyPr>
          <a:lstStyle/>
          <a:p>
            <a:r>
              <a:rPr lang="en-US" sz="700" b="1" dirty="0" smtClean="0">
                <a:solidFill>
                  <a:schemeClr val="bg1"/>
                </a:solidFill>
              </a:rPr>
              <a:t>ENZYME</a:t>
            </a:r>
            <a:endParaRPr lang="en-US" sz="700" b="1" dirty="0">
              <a:solidFill>
                <a:schemeClr val="bg1"/>
              </a:solidFill>
            </a:endParaRPr>
          </a:p>
        </p:txBody>
      </p:sp>
      <p:sp>
        <p:nvSpPr>
          <p:cNvPr id="1310" name="TextBox 1309"/>
          <p:cNvSpPr txBox="1"/>
          <p:nvPr/>
        </p:nvSpPr>
        <p:spPr>
          <a:xfrm>
            <a:off x="6595613" y="3220685"/>
            <a:ext cx="568344" cy="200055"/>
          </a:xfrm>
          <a:prstGeom prst="rect">
            <a:avLst/>
          </a:prstGeom>
          <a:noFill/>
        </p:spPr>
        <p:txBody>
          <a:bodyPr wrap="square" rtlCol="0">
            <a:spAutoFit/>
          </a:bodyPr>
          <a:lstStyle/>
          <a:p>
            <a:r>
              <a:rPr lang="en-US" sz="700" b="1" dirty="0" smtClean="0">
                <a:solidFill>
                  <a:schemeClr val="bg1"/>
                </a:solidFill>
              </a:rPr>
              <a:t>ENZYME</a:t>
            </a:r>
            <a:endParaRPr lang="en-US" sz="700" b="1" dirty="0">
              <a:solidFill>
                <a:schemeClr val="bg1"/>
              </a:solidFill>
            </a:endParaRPr>
          </a:p>
        </p:txBody>
      </p:sp>
      <p:sp>
        <p:nvSpPr>
          <p:cNvPr id="1311" name="Oval 50"/>
          <p:cNvSpPr>
            <a:spLocks noChangeArrowheads="1"/>
          </p:cNvSpPr>
          <p:nvPr/>
        </p:nvSpPr>
        <p:spPr bwMode="auto">
          <a:xfrm>
            <a:off x="8531090" y="2529544"/>
            <a:ext cx="139101" cy="67443"/>
          </a:xfrm>
          <a:prstGeom prst="ellipse">
            <a:avLst/>
          </a:prstGeom>
          <a:solidFill>
            <a:schemeClr val="bg1"/>
          </a:solidFill>
          <a:ln w="9525">
            <a:no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700">
              <a:ea typeface="ＭＳ Ｐゴシック" charset="0"/>
            </a:endParaRPr>
          </a:p>
        </p:txBody>
      </p:sp>
      <p:sp>
        <p:nvSpPr>
          <p:cNvPr id="1312" name="Line 47"/>
          <p:cNvSpPr>
            <a:spLocks noChangeShapeType="1"/>
          </p:cNvSpPr>
          <p:nvPr/>
        </p:nvSpPr>
        <p:spPr bwMode="auto">
          <a:xfrm rot="2700000">
            <a:off x="7199183" y="3020249"/>
            <a:ext cx="351441" cy="0"/>
          </a:xfrm>
          <a:prstGeom prst="line">
            <a:avLst/>
          </a:prstGeom>
          <a:noFill/>
          <a:ln w="12700">
            <a:solidFill>
              <a:srgbClr val="949DE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700">
              <a:ea typeface="ＭＳ Ｐゴシック" charset="0"/>
            </a:endParaRPr>
          </a:p>
        </p:txBody>
      </p:sp>
      <p:sp>
        <p:nvSpPr>
          <p:cNvPr id="1313" name="Line 51"/>
          <p:cNvSpPr>
            <a:spLocks noChangeShapeType="1"/>
          </p:cNvSpPr>
          <p:nvPr/>
        </p:nvSpPr>
        <p:spPr bwMode="auto">
          <a:xfrm rot="18900000">
            <a:off x="7759540" y="3028942"/>
            <a:ext cx="351442" cy="0"/>
          </a:xfrm>
          <a:prstGeom prst="line">
            <a:avLst/>
          </a:prstGeom>
          <a:noFill/>
          <a:ln w="12700">
            <a:solidFill>
              <a:srgbClr val="949DE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700">
              <a:ea typeface="ＭＳ Ｐゴシック" charset="0"/>
            </a:endParaRPr>
          </a:p>
        </p:txBody>
      </p:sp>
      <p:sp>
        <p:nvSpPr>
          <p:cNvPr id="1314" name="Text Box 44"/>
          <p:cNvSpPr txBox="1">
            <a:spLocks noChangeArrowheads="1"/>
          </p:cNvSpPr>
          <p:nvPr/>
        </p:nvSpPr>
        <p:spPr bwMode="auto">
          <a:xfrm>
            <a:off x="6964004" y="2781168"/>
            <a:ext cx="352982" cy="20005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700" b="1" dirty="0" smtClean="0">
                <a:solidFill>
                  <a:srgbClr val="0070C0"/>
                </a:solidFill>
                <a:ea typeface="ＭＳ Ｐゴシック" charset="0"/>
              </a:rPr>
              <a:t>H</a:t>
            </a:r>
            <a:r>
              <a:rPr lang="en-US" sz="700" b="1" baseline="-25000" dirty="0" smtClean="0">
                <a:solidFill>
                  <a:srgbClr val="0070C0"/>
                </a:solidFill>
                <a:ea typeface="ＭＳ Ｐゴシック" charset="0"/>
              </a:rPr>
              <a:t>2</a:t>
            </a:r>
            <a:r>
              <a:rPr lang="en-US" sz="700" b="1" dirty="0" smtClean="0">
                <a:solidFill>
                  <a:srgbClr val="0070C0"/>
                </a:solidFill>
                <a:ea typeface="ＭＳ Ｐゴシック" charset="0"/>
              </a:rPr>
              <a:t>O</a:t>
            </a:r>
            <a:endParaRPr lang="en-US" sz="700" b="1" dirty="0">
              <a:solidFill>
                <a:srgbClr val="0070C0"/>
              </a:solidFill>
              <a:ea typeface="ＭＳ Ｐゴシック" charset="0"/>
            </a:endParaRPr>
          </a:p>
        </p:txBody>
      </p:sp>
      <p:sp>
        <p:nvSpPr>
          <p:cNvPr id="1315" name="Oval 39"/>
          <p:cNvSpPr>
            <a:spLocks noChangeArrowheads="1"/>
          </p:cNvSpPr>
          <p:nvPr/>
        </p:nvSpPr>
        <p:spPr bwMode="auto">
          <a:xfrm>
            <a:off x="8071245" y="2842009"/>
            <a:ext cx="62174" cy="62174"/>
          </a:xfrm>
          <a:prstGeom prst="ellipse">
            <a:avLst/>
          </a:prstGeom>
          <a:gradFill rotWithShape="0">
            <a:gsLst>
              <a:gs pos="0">
                <a:srgbClr val="FF0000"/>
              </a:gs>
              <a:gs pos="100000">
                <a:schemeClr val="tx1"/>
              </a:gs>
            </a:gsLst>
            <a:path path="rect">
              <a:fillToRect l="100000" b="100000"/>
            </a:path>
          </a:gra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defRPr/>
            </a:pPr>
            <a:r>
              <a:rPr lang="en-US" sz="600" dirty="0">
                <a:solidFill>
                  <a:schemeClr val="bg1"/>
                </a:solidFill>
                <a:latin typeface="Arial" charset="0"/>
                <a:ea typeface="ＭＳ Ｐゴシック" charset="0"/>
              </a:rPr>
              <a:t>P</a:t>
            </a:r>
          </a:p>
        </p:txBody>
      </p:sp>
      <p:sp>
        <p:nvSpPr>
          <p:cNvPr id="92" name="AutoShape 1037"/>
          <p:cNvSpPr>
            <a:spLocks noChangeArrowheads="1"/>
          </p:cNvSpPr>
          <p:nvPr/>
        </p:nvSpPr>
        <p:spPr bwMode="auto">
          <a:xfrm rot="16200000">
            <a:off x="5181569" y="3665077"/>
            <a:ext cx="1060576" cy="619451"/>
          </a:xfrm>
          <a:prstGeom prst="triangle">
            <a:avLst>
              <a:gd name="adj" fmla="val 50000"/>
            </a:avLst>
          </a:prstGeom>
          <a:noFill/>
          <a:ln w="19050">
            <a:solidFill>
              <a:srgbClr val="A0A0FF"/>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4331A2"/>
              </a:solidFill>
              <a:ea typeface="ＭＳ Ｐゴシック" charset="0"/>
            </a:endParaRPr>
          </a:p>
        </p:txBody>
      </p:sp>
      <p:sp>
        <p:nvSpPr>
          <p:cNvPr id="93" name="AutoShape 1037"/>
          <p:cNvSpPr>
            <a:spLocks noChangeArrowheads="1"/>
          </p:cNvSpPr>
          <p:nvPr/>
        </p:nvSpPr>
        <p:spPr bwMode="auto">
          <a:xfrm rot="10800000">
            <a:off x="4014867" y="2843944"/>
            <a:ext cx="1060576" cy="619451"/>
          </a:xfrm>
          <a:prstGeom prst="triangle">
            <a:avLst>
              <a:gd name="adj" fmla="val 50000"/>
            </a:avLst>
          </a:prstGeom>
          <a:noFill/>
          <a:ln w="19050">
            <a:solidFill>
              <a:srgbClr val="A0A0FF"/>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4331A2"/>
              </a:solidFill>
              <a:ea typeface="ＭＳ Ｐゴシック" charset="0"/>
            </a:endParaRPr>
          </a:p>
        </p:txBody>
      </p:sp>
      <p:sp>
        <p:nvSpPr>
          <p:cNvPr id="94" name="Text Box 3">
            <a:extLst>
              <a:ext uri="{FF2B5EF4-FFF2-40B4-BE49-F238E27FC236}">
                <a16:creationId xmlns="" xmlns:a16="http://schemas.microsoft.com/office/drawing/2014/main" id="{C658F480-017A-4652-B947-E53A354788B6}"/>
              </a:ext>
            </a:extLst>
          </p:cNvPr>
          <p:cNvSpPr txBox="1">
            <a:spLocks noChangeArrowheads="1"/>
          </p:cNvSpPr>
          <p:nvPr/>
        </p:nvSpPr>
        <p:spPr bwMode="auto">
          <a:xfrm>
            <a:off x="2796581" y="5630478"/>
            <a:ext cx="6124029"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spcBef>
                <a:spcPct val="20000"/>
              </a:spcBef>
              <a:buChar char="•"/>
              <a:tabLst>
                <a:tab pos="635000" algn="l"/>
              </a:tabLst>
              <a:defRPr sz="3200">
                <a:solidFill>
                  <a:schemeClr val="tx1"/>
                </a:solidFill>
                <a:latin typeface="Arial" panose="020B0604020202020204" pitchFamily="34" charset="0"/>
                <a:ea typeface="ＭＳ Ｐゴシック" panose="020B0600070205080204" pitchFamily="50" charset="-128"/>
              </a:defRPr>
            </a:lvl1pPr>
            <a:lvl2pPr marL="571500" indent="-228600">
              <a:spcBef>
                <a:spcPct val="20000"/>
              </a:spcBef>
              <a:buChar char="–"/>
              <a:tabLst>
                <a:tab pos="635000" algn="l"/>
              </a:tabLst>
              <a:defRPr sz="2800">
                <a:solidFill>
                  <a:schemeClr val="tx1"/>
                </a:solidFill>
                <a:latin typeface="Arial" panose="020B0604020202020204" pitchFamily="34" charset="0"/>
                <a:ea typeface="ＭＳ Ｐゴシック" panose="020B0600070205080204" pitchFamily="50" charset="-128"/>
              </a:defRPr>
            </a:lvl2pPr>
            <a:lvl3pPr marL="685800" indent="-228600">
              <a:spcBef>
                <a:spcPct val="20000"/>
              </a:spcBef>
              <a:buChar char="•"/>
              <a:tabLst>
                <a:tab pos="635000" algn="l"/>
              </a:tabLst>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tabLst>
                <a:tab pos="635000" algn="l"/>
              </a:tabLst>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tabLst>
                <a:tab pos="635000" algn="l"/>
              </a:tabLst>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tabLst>
                <a:tab pos="635000" algn="l"/>
              </a:tabLst>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tabLst>
                <a:tab pos="635000" algn="l"/>
              </a:tabLst>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tabLst>
                <a:tab pos="635000" algn="l"/>
              </a:tabLst>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tabLst>
                <a:tab pos="635000" algn="l"/>
              </a:tabLst>
              <a:defRPr sz="2000">
                <a:solidFill>
                  <a:schemeClr val="tx1"/>
                </a:solidFill>
                <a:latin typeface="Arial" panose="020B0604020202020204" pitchFamily="34" charset="0"/>
                <a:ea typeface="ＭＳ Ｐゴシック" panose="020B0600070205080204" pitchFamily="50" charset="-128"/>
              </a:defRPr>
            </a:lvl9pPr>
          </a:lstStyle>
          <a:p>
            <a:pPr algn="l" eaLnBrk="1" hangingPunct="1">
              <a:spcBef>
                <a:spcPct val="30000"/>
              </a:spcBef>
              <a:buClr>
                <a:srgbClr val="4532A3"/>
              </a:buClr>
              <a:buSzPct val="100000"/>
              <a:buFont typeface=".AppleSystemUIFont" charset="-120"/>
              <a:buChar char="■"/>
            </a:pPr>
            <a:r>
              <a:rPr lang="en-US" altLang="ja-JP" sz="2100" dirty="0" smtClean="0">
                <a:solidFill>
                  <a:srgbClr val="4432A3"/>
                </a:solidFill>
                <a:latin typeface="Futura Medium" charset="0"/>
                <a:ea typeface="Futura Medium" charset="0"/>
                <a:cs typeface="Futura Medium" charset="0"/>
              </a:rPr>
              <a:t>We specialize in the study of proteins involved in</a:t>
            </a:r>
            <a:r>
              <a:rPr lang="en-US" altLang="ja-JP" sz="2100" dirty="0" smtClean="0">
                <a:solidFill>
                  <a:srgbClr val="4432A3"/>
                </a:solidFill>
                <a:latin typeface="Futura Medium" charset="0"/>
                <a:ea typeface="Futura Medium" charset="0"/>
                <a:cs typeface="Futura Medium" charset="0"/>
              </a:rPr>
              <a:t> phosphorylation and cell </a:t>
            </a:r>
            <a:r>
              <a:rPr lang="en-US" altLang="ja-JP" sz="2100" dirty="0" err="1" smtClean="0">
                <a:solidFill>
                  <a:srgbClr val="4432A3"/>
                </a:solidFill>
                <a:latin typeface="Futura Medium" charset="0"/>
                <a:ea typeface="Futura Medium" charset="0"/>
                <a:cs typeface="Futura Medium" charset="0"/>
              </a:rPr>
              <a:t>signalling</a:t>
            </a:r>
            <a:endParaRPr lang="en-US" altLang="ja-JP" sz="2100" dirty="0" smtClean="0">
              <a:solidFill>
                <a:srgbClr val="4432A3"/>
              </a:solidFill>
              <a:latin typeface="Futura Medium" charset="0"/>
              <a:ea typeface="Futura Medium" charset="0"/>
              <a:cs typeface="Futura Medium" charset="0"/>
            </a:endParaRPr>
          </a:p>
        </p:txBody>
      </p:sp>
    </p:spTree>
    <p:extLst>
      <p:ext uri="{BB962C8B-B14F-4D97-AF65-F5344CB8AC3E}">
        <p14:creationId xmlns:p14="http://schemas.microsoft.com/office/powerpoint/2010/main" val="307287198"/>
      </p:ext>
    </p:extLst>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 xmlns:a16="http://schemas.microsoft.com/office/drawing/2014/main" id="{DFB3264D-7094-4F27-9054-E41D365E2D10}"/>
              </a:ext>
            </a:extLst>
          </p:cNvPr>
          <p:cNvSpPr>
            <a:spLocks noChangeArrowheads="1"/>
          </p:cNvSpPr>
          <p:nvPr/>
        </p:nvSpPr>
        <p:spPr bwMode="auto">
          <a:xfrm>
            <a:off x="1041724" y="94809"/>
            <a:ext cx="8024813" cy="828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spAutoFit/>
          </a:bodyPr>
          <a:lstStyle>
            <a:lvl1pPr>
              <a:defRPr sz="2400">
                <a:solidFill>
                  <a:schemeClr val="tx1"/>
                </a:solidFill>
                <a:latin typeface="Arial" panose="020B0604020202020204" pitchFamily="34" charset="0"/>
                <a:ea typeface="ＭＳ Ｐゴシック" panose="020B0600070205080204" pitchFamily="50" charset="-128"/>
              </a:defRPr>
            </a:lvl1pPr>
            <a:lvl2pPr marL="742950" indent="-285750">
              <a:defRPr sz="2400">
                <a:solidFill>
                  <a:schemeClr val="tx1"/>
                </a:solidFill>
                <a:latin typeface="Arial" panose="020B0604020202020204" pitchFamily="34" charset="0"/>
                <a:ea typeface="ＭＳ Ｐゴシック" panose="020B0600070205080204" pitchFamily="50" charset="-128"/>
              </a:defRPr>
            </a:lvl2pPr>
            <a:lvl3pPr marL="1143000" indent="-228600">
              <a:defRPr sz="2400">
                <a:solidFill>
                  <a:schemeClr val="tx1"/>
                </a:solidFill>
                <a:latin typeface="Arial" panose="020B0604020202020204" pitchFamily="34" charset="0"/>
                <a:ea typeface="ＭＳ Ｐゴシック" panose="020B0600070205080204" pitchFamily="50" charset="-128"/>
              </a:defRPr>
            </a:lvl3pPr>
            <a:lvl4pPr marL="1600200" indent="-228600">
              <a:defRPr sz="2400">
                <a:solidFill>
                  <a:schemeClr val="tx1"/>
                </a:solidFill>
                <a:latin typeface="Arial" panose="020B0604020202020204" pitchFamily="34" charset="0"/>
                <a:ea typeface="ＭＳ Ｐゴシック" panose="020B0600070205080204" pitchFamily="50" charset="-128"/>
              </a:defRPr>
            </a:lvl4pPr>
            <a:lvl5pPr marL="2057400" indent="-228600">
              <a:defRPr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9pPr>
          </a:lstStyle>
          <a:p>
            <a:pPr algn="r"/>
            <a:r>
              <a:rPr lang="en-US" altLang="ja-JP" dirty="0" err="1" smtClean="0">
                <a:solidFill>
                  <a:schemeClr val="bg1"/>
                </a:solidFill>
                <a:latin typeface="Futura Medium" charset="0"/>
                <a:ea typeface="Futura Medium" charset="0"/>
                <a:cs typeface="Futura Medium" charset="0"/>
              </a:rPr>
              <a:t>PhosphoNET</a:t>
            </a:r>
            <a:r>
              <a:rPr lang="en-US" altLang="ja-JP" dirty="0" smtClean="0">
                <a:solidFill>
                  <a:schemeClr val="bg1"/>
                </a:solidFill>
                <a:latin typeface="Futura Medium" charset="0"/>
                <a:ea typeface="Futura Medium" charset="0"/>
                <a:cs typeface="Futura Medium" charset="0"/>
              </a:rPr>
              <a:t> Website</a:t>
            </a:r>
          </a:p>
          <a:p>
            <a:pPr algn="r"/>
            <a:r>
              <a:rPr lang="en-US" altLang="ja-JP" dirty="0" err="1" smtClean="0">
                <a:solidFill>
                  <a:schemeClr val="accent6">
                    <a:lumMod val="60000"/>
                    <a:lumOff val="40000"/>
                  </a:schemeClr>
                </a:solidFill>
                <a:latin typeface="Futura Medium" charset="0"/>
                <a:ea typeface="Futura Medium" charset="0"/>
                <a:cs typeface="Futura Medium" charset="0"/>
              </a:rPr>
              <a:t>www.phosphonet.ca</a:t>
            </a:r>
            <a:endParaRPr lang="en-US" altLang="ja-JP" dirty="0">
              <a:solidFill>
                <a:schemeClr val="accent6">
                  <a:lumMod val="60000"/>
                  <a:lumOff val="40000"/>
                </a:schemeClr>
              </a:solidFill>
              <a:latin typeface="Futura Medium" charset="0"/>
              <a:ea typeface="Futura Medium" charset="0"/>
              <a:cs typeface="Futura Medium" charset="0"/>
            </a:endParaRPr>
          </a:p>
        </p:txBody>
      </p:sp>
      <p:sp>
        <p:nvSpPr>
          <p:cNvPr id="4" name="Text Box 3"/>
          <p:cNvSpPr txBox="1">
            <a:spLocks noChangeArrowheads="1"/>
          </p:cNvSpPr>
          <p:nvPr/>
        </p:nvSpPr>
        <p:spPr bwMode="auto">
          <a:xfrm>
            <a:off x="414361" y="3012574"/>
            <a:ext cx="8403068" cy="33086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marL="228600" indent="-228600">
              <a:tabLst>
                <a:tab pos="635000" algn="l"/>
              </a:tabLst>
              <a:defRPr sz="2400">
                <a:solidFill>
                  <a:schemeClr val="tx1"/>
                </a:solidFill>
                <a:latin typeface="Arial" charset="0"/>
                <a:ea typeface="ＭＳ Ｐゴシック" charset="0"/>
              </a:defRPr>
            </a:lvl1pPr>
            <a:lvl2pPr marL="571500" indent="-228600">
              <a:tabLst>
                <a:tab pos="635000" algn="l"/>
              </a:tabLst>
              <a:defRPr sz="2400">
                <a:solidFill>
                  <a:schemeClr val="tx1"/>
                </a:solidFill>
                <a:latin typeface="Arial" charset="0"/>
                <a:ea typeface="ＭＳ Ｐゴシック" charset="0"/>
              </a:defRPr>
            </a:lvl2pPr>
            <a:lvl3pPr marL="685800">
              <a:tabLst>
                <a:tab pos="635000" algn="l"/>
              </a:tabLst>
              <a:defRPr sz="2400">
                <a:solidFill>
                  <a:schemeClr val="tx1"/>
                </a:solidFill>
                <a:latin typeface="Arial" charset="0"/>
                <a:ea typeface="ＭＳ Ｐゴシック" charset="0"/>
              </a:defRPr>
            </a:lvl3pPr>
            <a:lvl4pPr>
              <a:tabLst>
                <a:tab pos="635000" algn="l"/>
              </a:tabLst>
              <a:defRPr sz="2400">
                <a:solidFill>
                  <a:schemeClr val="tx1"/>
                </a:solidFill>
                <a:latin typeface="Arial" charset="0"/>
                <a:ea typeface="ＭＳ Ｐゴシック" charset="0"/>
              </a:defRPr>
            </a:lvl4pPr>
            <a:lvl5pPr>
              <a:tabLst>
                <a:tab pos="635000" algn="l"/>
              </a:tabLst>
              <a:defRPr sz="2400">
                <a:solidFill>
                  <a:schemeClr val="tx1"/>
                </a:solidFill>
                <a:latin typeface="Arial" charset="0"/>
                <a:ea typeface="ＭＳ Ｐゴシック" charset="0"/>
              </a:defRPr>
            </a:lvl5pPr>
            <a:lvl6pPr eaLnBrk="0" fontAlgn="base" hangingPunct="0">
              <a:spcBef>
                <a:spcPct val="0"/>
              </a:spcBef>
              <a:spcAft>
                <a:spcPct val="0"/>
              </a:spcAft>
              <a:tabLst>
                <a:tab pos="635000" algn="l"/>
              </a:tabLst>
              <a:defRPr sz="2400">
                <a:solidFill>
                  <a:schemeClr val="tx1"/>
                </a:solidFill>
                <a:latin typeface="Arial" charset="0"/>
                <a:ea typeface="ＭＳ Ｐゴシック" charset="0"/>
              </a:defRPr>
            </a:lvl6pPr>
            <a:lvl7pPr eaLnBrk="0" fontAlgn="base" hangingPunct="0">
              <a:spcBef>
                <a:spcPct val="0"/>
              </a:spcBef>
              <a:spcAft>
                <a:spcPct val="0"/>
              </a:spcAft>
              <a:tabLst>
                <a:tab pos="635000" algn="l"/>
              </a:tabLst>
              <a:defRPr sz="2400">
                <a:solidFill>
                  <a:schemeClr val="tx1"/>
                </a:solidFill>
                <a:latin typeface="Arial" charset="0"/>
                <a:ea typeface="ＭＳ Ｐゴシック" charset="0"/>
              </a:defRPr>
            </a:lvl7pPr>
            <a:lvl8pPr eaLnBrk="0" fontAlgn="base" hangingPunct="0">
              <a:spcBef>
                <a:spcPct val="0"/>
              </a:spcBef>
              <a:spcAft>
                <a:spcPct val="0"/>
              </a:spcAft>
              <a:tabLst>
                <a:tab pos="635000" algn="l"/>
              </a:tabLst>
              <a:defRPr sz="2400">
                <a:solidFill>
                  <a:schemeClr val="tx1"/>
                </a:solidFill>
                <a:latin typeface="Arial" charset="0"/>
                <a:ea typeface="ＭＳ Ｐゴシック" charset="0"/>
              </a:defRPr>
            </a:lvl8pPr>
            <a:lvl9pPr eaLnBrk="0" fontAlgn="base" hangingPunct="0">
              <a:spcBef>
                <a:spcPct val="0"/>
              </a:spcBef>
              <a:spcAft>
                <a:spcPct val="0"/>
              </a:spcAft>
              <a:tabLst>
                <a:tab pos="635000" algn="l"/>
              </a:tabLst>
              <a:defRPr sz="2400">
                <a:solidFill>
                  <a:schemeClr val="tx1"/>
                </a:solidFill>
                <a:latin typeface="Arial" charset="0"/>
                <a:ea typeface="ＭＳ Ｐゴシック" charset="0"/>
              </a:defRPr>
            </a:lvl9pPr>
          </a:lstStyle>
          <a:p>
            <a:pPr marL="800100" lvl="1" indent="-457200" algn="l" fontAlgn="auto">
              <a:lnSpc>
                <a:spcPct val="120000"/>
              </a:lnSpc>
              <a:spcBef>
                <a:spcPts val="0"/>
              </a:spcBef>
              <a:spcAft>
                <a:spcPts val="0"/>
              </a:spcAft>
              <a:buClr>
                <a:srgbClr val="4331A2"/>
              </a:buClr>
              <a:buSzPct val="100000"/>
              <a:buFont typeface=".AppleSystemUIFont" charset="-120"/>
              <a:buChar char="■"/>
              <a:defRPr/>
            </a:pPr>
            <a:r>
              <a:rPr lang="en-US" sz="2200" dirty="0" smtClean="0">
                <a:solidFill>
                  <a:srgbClr val="4331A2"/>
                </a:solidFill>
                <a:latin typeface="Futura Medium" charset="0"/>
                <a:ea typeface="Futura Medium" charset="0"/>
                <a:cs typeface="Futura Medium" charset="0"/>
              </a:rPr>
              <a:t>One of the open-access </a:t>
            </a:r>
            <a:r>
              <a:rPr lang="en-US" sz="2200" dirty="0" err="1" smtClean="0">
                <a:solidFill>
                  <a:srgbClr val="4331A2"/>
                </a:solidFill>
                <a:latin typeface="Futura Medium" charset="0"/>
                <a:ea typeface="Futura Medium" charset="0"/>
                <a:cs typeface="Futura Medium" charset="0"/>
              </a:rPr>
              <a:t>Kinexus</a:t>
            </a:r>
            <a:r>
              <a:rPr lang="en-US" sz="2200" dirty="0" smtClean="0">
                <a:solidFill>
                  <a:srgbClr val="4331A2"/>
                </a:solidFill>
                <a:latin typeface="Futura Medium" charset="0"/>
                <a:ea typeface="Futura Medium" charset="0"/>
                <a:cs typeface="Futura Medium" charset="0"/>
              </a:rPr>
              <a:t> </a:t>
            </a:r>
            <a:r>
              <a:rPr lang="en-US" sz="2200" dirty="0" err="1" smtClean="0">
                <a:solidFill>
                  <a:srgbClr val="4331A2"/>
                </a:solidFill>
                <a:latin typeface="Futura Medium" charset="0"/>
                <a:ea typeface="Futura Medium" charset="0"/>
                <a:cs typeface="Futura Medium" charset="0"/>
              </a:rPr>
              <a:t>SigNET</a:t>
            </a:r>
            <a:r>
              <a:rPr lang="en-US" sz="2200" dirty="0" smtClean="0">
                <a:solidFill>
                  <a:srgbClr val="4331A2"/>
                </a:solidFill>
                <a:latin typeface="Futura Medium" charset="0"/>
                <a:ea typeface="Futura Medium" charset="0"/>
                <a:cs typeface="Futura Medium" charset="0"/>
              </a:rPr>
              <a:t> </a:t>
            </a:r>
            <a:r>
              <a:rPr lang="en-US" sz="2200" dirty="0" err="1" smtClean="0">
                <a:solidFill>
                  <a:srgbClr val="4331A2"/>
                </a:solidFill>
                <a:latin typeface="Futura Medium" charset="0"/>
                <a:ea typeface="Futura Medium" charset="0"/>
                <a:cs typeface="Futura Medium" charset="0"/>
              </a:rPr>
              <a:t>knowledgebases</a:t>
            </a:r>
            <a:endParaRPr lang="en-US" sz="2200" dirty="0">
              <a:solidFill>
                <a:srgbClr val="4331A2"/>
              </a:solidFill>
              <a:latin typeface="Futura Medium" charset="0"/>
              <a:ea typeface="Futura Medium" charset="0"/>
              <a:cs typeface="Futura Medium" charset="0"/>
            </a:endParaRPr>
          </a:p>
          <a:p>
            <a:pPr marL="800100" lvl="1" indent="-457200" algn="l" fontAlgn="auto">
              <a:lnSpc>
                <a:spcPct val="120000"/>
              </a:lnSpc>
              <a:spcBef>
                <a:spcPts val="0"/>
              </a:spcBef>
              <a:spcAft>
                <a:spcPts val="0"/>
              </a:spcAft>
              <a:buClr>
                <a:srgbClr val="4331A2"/>
              </a:buClr>
              <a:buSzPct val="100000"/>
              <a:buFont typeface=".AppleSystemUIFont" charset="-120"/>
              <a:buChar char="■"/>
              <a:defRPr/>
            </a:pPr>
            <a:r>
              <a:rPr lang="en-US" sz="2200" dirty="0" smtClean="0">
                <a:solidFill>
                  <a:srgbClr val="4331A2"/>
                </a:solidFill>
                <a:latin typeface="Futura Medium" charset="0"/>
                <a:ea typeface="Futura Medium" charset="0"/>
                <a:cs typeface="Futura Medium" charset="0"/>
              </a:rPr>
              <a:t>&gt;177,000 </a:t>
            </a:r>
            <a:r>
              <a:rPr lang="en-US" sz="2200" dirty="0" smtClean="0">
                <a:solidFill>
                  <a:srgbClr val="4331A2"/>
                </a:solidFill>
                <a:latin typeface="Futura Medium" charset="0"/>
                <a:ea typeface="Futura Medium" charset="0"/>
                <a:cs typeface="Futura Medium" charset="0"/>
              </a:rPr>
              <a:t>confirmed and 790,000 predicted </a:t>
            </a:r>
            <a:r>
              <a:rPr lang="en-US" sz="2200" dirty="0" err="1" smtClean="0">
                <a:solidFill>
                  <a:srgbClr val="4331A2"/>
                </a:solidFill>
                <a:latin typeface="Futura Medium" charset="0"/>
                <a:ea typeface="Futura Medium" charset="0"/>
                <a:cs typeface="Futura Medium" charset="0"/>
              </a:rPr>
              <a:t>phosphosites</a:t>
            </a:r>
            <a:r>
              <a:rPr lang="en-US" sz="2200" dirty="0" smtClean="0">
                <a:solidFill>
                  <a:srgbClr val="4331A2"/>
                </a:solidFill>
                <a:latin typeface="Futura Medium" charset="0"/>
                <a:ea typeface="Futura Medium" charset="0"/>
                <a:cs typeface="Futura Medium" charset="0"/>
              </a:rPr>
              <a:t> in ~21,000 human proteins</a:t>
            </a:r>
          </a:p>
          <a:p>
            <a:pPr marL="800100" lvl="1" indent="-457200" algn="l" fontAlgn="auto">
              <a:lnSpc>
                <a:spcPct val="120000"/>
              </a:lnSpc>
              <a:spcBef>
                <a:spcPts val="0"/>
              </a:spcBef>
              <a:spcAft>
                <a:spcPts val="0"/>
              </a:spcAft>
              <a:buClr>
                <a:srgbClr val="4331A2"/>
              </a:buClr>
              <a:buSzPct val="100000"/>
              <a:buFont typeface=".AppleSystemUIFont" charset="-120"/>
              <a:buChar char="■"/>
              <a:defRPr/>
            </a:pPr>
            <a:r>
              <a:rPr lang="en-US" sz="2200" dirty="0" smtClean="0">
                <a:solidFill>
                  <a:srgbClr val="4331A2"/>
                </a:solidFill>
                <a:latin typeface="Futura Medium" charset="0"/>
                <a:ea typeface="Futura Medium" charset="0"/>
                <a:cs typeface="Futura Medium" charset="0"/>
              </a:rPr>
              <a:t>Functional information for </a:t>
            </a:r>
            <a:r>
              <a:rPr lang="en-US" sz="2200" dirty="0" smtClean="0">
                <a:solidFill>
                  <a:srgbClr val="4331A2"/>
                </a:solidFill>
                <a:latin typeface="Futura Medium" charset="0"/>
                <a:ea typeface="Futura Medium" charset="0"/>
                <a:cs typeface="Futura Medium" charset="0"/>
              </a:rPr>
              <a:t>~3% </a:t>
            </a:r>
            <a:r>
              <a:rPr lang="en-US" sz="2200" dirty="0" smtClean="0">
                <a:solidFill>
                  <a:srgbClr val="4331A2"/>
                </a:solidFill>
                <a:latin typeface="Futura Medium" charset="0"/>
                <a:ea typeface="Futura Medium" charset="0"/>
                <a:cs typeface="Futura Medium" charset="0"/>
              </a:rPr>
              <a:t>of </a:t>
            </a:r>
            <a:r>
              <a:rPr lang="en-US" sz="2200" dirty="0" err="1" smtClean="0">
                <a:solidFill>
                  <a:srgbClr val="4331A2"/>
                </a:solidFill>
                <a:latin typeface="Futura Medium" charset="0"/>
                <a:ea typeface="Futura Medium" charset="0"/>
                <a:cs typeface="Futura Medium" charset="0"/>
              </a:rPr>
              <a:t>phosphosites</a:t>
            </a:r>
            <a:endParaRPr lang="en-US" sz="2200" dirty="0" smtClean="0">
              <a:solidFill>
                <a:srgbClr val="4331A2"/>
              </a:solidFill>
              <a:latin typeface="Futura Medium" charset="0"/>
              <a:ea typeface="Futura Medium" charset="0"/>
              <a:cs typeface="Futura Medium" charset="0"/>
            </a:endParaRPr>
          </a:p>
          <a:p>
            <a:pPr marL="800100" lvl="1" indent="-457200" algn="l" fontAlgn="auto">
              <a:lnSpc>
                <a:spcPct val="120000"/>
              </a:lnSpc>
              <a:spcBef>
                <a:spcPts val="0"/>
              </a:spcBef>
              <a:spcAft>
                <a:spcPts val="0"/>
              </a:spcAft>
              <a:buClr>
                <a:srgbClr val="4331A2"/>
              </a:buClr>
              <a:buSzPct val="100000"/>
              <a:buFont typeface=".AppleSystemUIFont" charset="-120"/>
              <a:buChar char="■"/>
              <a:defRPr/>
            </a:pPr>
            <a:r>
              <a:rPr lang="en-US" sz="2200" dirty="0" smtClean="0">
                <a:solidFill>
                  <a:srgbClr val="4331A2"/>
                </a:solidFill>
                <a:latin typeface="Futura Medium" charset="0"/>
                <a:ea typeface="Futura Medium" charset="0"/>
                <a:cs typeface="Futura Medium" charset="0"/>
              </a:rPr>
              <a:t>Evolutionary analyses in 20 other species</a:t>
            </a:r>
          </a:p>
          <a:p>
            <a:pPr marL="800100" lvl="1" indent="-457200" algn="l" fontAlgn="auto">
              <a:lnSpc>
                <a:spcPct val="120000"/>
              </a:lnSpc>
              <a:spcBef>
                <a:spcPts val="0"/>
              </a:spcBef>
              <a:spcAft>
                <a:spcPts val="0"/>
              </a:spcAft>
              <a:buClr>
                <a:srgbClr val="4331A2"/>
              </a:buClr>
              <a:buSzPct val="100000"/>
              <a:buFont typeface=".AppleSystemUIFont" charset="-120"/>
              <a:buChar char="■"/>
              <a:defRPr/>
            </a:pPr>
            <a:r>
              <a:rPr lang="en-US" sz="2200" dirty="0" smtClean="0">
                <a:solidFill>
                  <a:srgbClr val="4331A2"/>
                </a:solidFill>
                <a:latin typeface="Futura Medium" charset="0"/>
                <a:ea typeface="Futura Medium" charset="0"/>
                <a:cs typeface="Futura Medium" charset="0"/>
              </a:rPr>
              <a:t>Kinase specificity prediction</a:t>
            </a:r>
          </a:p>
          <a:p>
            <a:pPr marL="800100" lvl="1" indent="-457200" algn="l" fontAlgn="auto">
              <a:lnSpc>
                <a:spcPct val="120000"/>
              </a:lnSpc>
              <a:spcBef>
                <a:spcPts val="0"/>
              </a:spcBef>
              <a:spcAft>
                <a:spcPts val="0"/>
              </a:spcAft>
              <a:buClr>
                <a:srgbClr val="4331A2"/>
              </a:buClr>
              <a:buSzPct val="100000"/>
              <a:buFont typeface=".AppleSystemUIFont" charset="-120"/>
              <a:buChar char="■"/>
              <a:defRPr/>
            </a:pPr>
            <a:r>
              <a:rPr lang="en-US" sz="2200" dirty="0" err="1" smtClean="0">
                <a:solidFill>
                  <a:srgbClr val="4331A2"/>
                </a:solidFill>
                <a:latin typeface="Futura Medium" charset="0"/>
                <a:ea typeface="Futura Medium" charset="0"/>
                <a:cs typeface="Futura Medium" charset="0"/>
              </a:rPr>
              <a:t>Phosphosite</a:t>
            </a:r>
            <a:r>
              <a:rPr lang="en-US" sz="2200" dirty="0" smtClean="0">
                <a:solidFill>
                  <a:srgbClr val="4331A2"/>
                </a:solidFill>
                <a:latin typeface="Futura Medium" charset="0"/>
                <a:ea typeface="Futura Medium" charset="0"/>
                <a:cs typeface="Futura Medium" charset="0"/>
              </a:rPr>
              <a:t> match identification</a:t>
            </a:r>
          </a:p>
          <a:p>
            <a:pPr marL="800100" lvl="1" indent="-457200" algn="l" fontAlgn="auto">
              <a:lnSpc>
                <a:spcPct val="120000"/>
              </a:lnSpc>
              <a:spcBef>
                <a:spcPts val="0"/>
              </a:spcBef>
              <a:spcAft>
                <a:spcPts val="0"/>
              </a:spcAft>
              <a:buClr>
                <a:srgbClr val="4331A2"/>
              </a:buClr>
              <a:buSzPct val="100000"/>
              <a:buFont typeface=".AppleSystemUIFont" charset="-120"/>
              <a:buChar char="■"/>
              <a:defRPr/>
            </a:pPr>
            <a:r>
              <a:rPr lang="en-US" sz="2200" dirty="0" smtClean="0">
                <a:solidFill>
                  <a:srgbClr val="4331A2"/>
                </a:solidFill>
                <a:latin typeface="Futura Medium" charset="0"/>
                <a:ea typeface="Futura Medium" charset="0"/>
                <a:cs typeface="Futura Medium" charset="0"/>
              </a:rPr>
              <a:t>Links to other related websites</a:t>
            </a:r>
            <a:endParaRPr lang="en-US" sz="2200" b="1" dirty="0" smtClean="0">
              <a:solidFill>
                <a:srgbClr val="4331A2"/>
              </a:solidFill>
              <a:latin typeface="Futura Medium" charset="0"/>
              <a:ea typeface="Futura Medium" charset="0"/>
              <a:cs typeface="Futura Medium" charset="0"/>
            </a:endParaRPr>
          </a:p>
        </p:txBody>
      </p:sp>
      <p:pic>
        <p:nvPicPr>
          <p:cNvPr id="7" name="Picture 1" descr="PhosphoNETMainBanne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495993"/>
            <a:ext cx="914400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96116014"/>
      </p:ext>
    </p:extLst>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Text Box 3">
            <a:extLst>
              <a:ext uri="{FF2B5EF4-FFF2-40B4-BE49-F238E27FC236}">
                <a16:creationId xmlns="" xmlns:a16="http://schemas.microsoft.com/office/drawing/2014/main" id="{C658F480-017A-4652-B947-E53A354788B6}"/>
              </a:ext>
            </a:extLst>
          </p:cNvPr>
          <p:cNvSpPr txBox="1">
            <a:spLocks noChangeArrowheads="1"/>
          </p:cNvSpPr>
          <p:nvPr/>
        </p:nvSpPr>
        <p:spPr bwMode="auto">
          <a:xfrm>
            <a:off x="607102" y="5481402"/>
            <a:ext cx="8380146"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spcBef>
                <a:spcPct val="20000"/>
              </a:spcBef>
              <a:buChar char="•"/>
              <a:tabLst>
                <a:tab pos="635000" algn="l"/>
              </a:tabLst>
              <a:defRPr sz="3200">
                <a:solidFill>
                  <a:schemeClr val="tx1"/>
                </a:solidFill>
                <a:latin typeface="Arial" panose="020B0604020202020204" pitchFamily="34" charset="0"/>
                <a:ea typeface="ＭＳ Ｐゴシック" panose="020B0600070205080204" pitchFamily="50" charset="-128"/>
              </a:defRPr>
            </a:lvl1pPr>
            <a:lvl2pPr marL="571500" indent="-228600">
              <a:spcBef>
                <a:spcPct val="20000"/>
              </a:spcBef>
              <a:buChar char="–"/>
              <a:tabLst>
                <a:tab pos="635000" algn="l"/>
              </a:tabLst>
              <a:defRPr sz="2800">
                <a:solidFill>
                  <a:schemeClr val="tx1"/>
                </a:solidFill>
                <a:latin typeface="Arial" panose="020B0604020202020204" pitchFamily="34" charset="0"/>
                <a:ea typeface="ＭＳ Ｐゴシック" panose="020B0600070205080204" pitchFamily="50" charset="-128"/>
              </a:defRPr>
            </a:lvl2pPr>
            <a:lvl3pPr marL="685800" indent="-228600">
              <a:spcBef>
                <a:spcPct val="20000"/>
              </a:spcBef>
              <a:buChar char="•"/>
              <a:tabLst>
                <a:tab pos="635000" algn="l"/>
              </a:tabLst>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tabLst>
                <a:tab pos="635000" algn="l"/>
              </a:tabLst>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tabLst>
                <a:tab pos="635000" algn="l"/>
              </a:tabLst>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tabLst>
                <a:tab pos="635000" algn="l"/>
              </a:tabLst>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tabLst>
                <a:tab pos="635000" algn="l"/>
              </a:tabLst>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tabLst>
                <a:tab pos="635000" algn="l"/>
              </a:tabLst>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tabLst>
                <a:tab pos="635000" algn="l"/>
              </a:tabLst>
              <a:defRPr sz="2000">
                <a:solidFill>
                  <a:schemeClr val="tx1"/>
                </a:solidFill>
                <a:latin typeface="Arial" panose="020B0604020202020204" pitchFamily="34" charset="0"/>
                <a:ea typeface="ＭＳ Ｐゴシック" panose="020B0600070205080204" pitchFamily="50" charset="-128"/>
              </a:defRPr>
            </a:lvl9pPr>
          </a:lstStyle>
          <a:p>
            <a:pPr algn="l" eaLnBrk="1" hangingPunct="1">
              <a:spcBef>
                <a:spcPct val="30000"/>
              </a:spcBef>
              <a:buClr>
                <a:srgbClr val="4432A3"/>
              </a:buClr>
              <a:buSzPct val="100000"/>
              <a:buFont typeface=".AppleSystemUIFont" charset="-120"/>
              <a:buChar char="■"/>
            </a:pPr>
            <a:r>
              <a:rPr lang="en-US" altLang="ja-JP" sz="2100" dirty="0" smtClean="0">
                <a:solidFill>
                  <a:srgbClr val="4532A3"/>
                </a:solidFill>
                <a:latin typeface="Futura Medium" charset="0"/>
                <a:ea typeface="Futura Medium" charset="0"/>
                <a:cs typeface="Futura Medium" charset="0"/>
              </a:rPr>
              <a:t>Our open-access </a:t>
            </a:r>
            <a:r>
              <a:rPr lang="en-US" altLang="ja-JP" sz="2100" dirty="0" err="1" smtClean="0">
                <a:solidFill>
                  <a:srgbClr val="4532A3"/>
                </a:solidFill>
                <a:latin typeface="Futura Medium" charset="0"/>
                <a:ea typeface="Futura Medium" charset="0"/>
                <a:cs typeface="Futura Medium" charset="0"/>
              </a:rPr>
              <a:t>PhosphoNET</a:t>
            </a:r>
            <a:r>
              <a:rPr lang="en-US" altLang="ja-JP" sz="2100" dirty="0" smtClean="0">
                <a:solidFill>
                  <a:srgbClr val="4532A3"/>
                </a:solidFill>
                <a:latin typeface="Futura Medium" charset="0"/>
                <a:ea typeface="Futura Medium" charset="0"/>
                <a:cs typeface="Futura Medium" charset="0"/>
              </a:rPr>
              <a:t> website provides predictions of </a:t>
            </a:r>
            <a:r>
              <a:rPr lang="en-US" altLang="ja-JP" sz="2100" dirty="0" err="1" smtClean="0">
                <a:solidFill>
                  <a:srgbClr val="4532A3"/>
                </a:solidFill>
                <a:latin typeface="Futura Medium" charset="0"/>
                <a:ea typeface="Futura Medium" charset="0"/>
                <a:cs typeface="Futura Medium" charset="0"/>
              </a:rPr>
              <a:t>phosphosites</a:t>
            </a:r>
            <a:r>
              <a:rPr lang="en-US" altLang="ja-JP" sz="2100" dirty="0" smtClean="0">
                <a:solidFill>
                  <a:srgbClr val="4532A3"/>
                </a:solidFill>
                <a:latin typeface="Futura Medium" charset="0"/>
                <a:ea typeface="Futura Medium" charset="0"/>
                <a:cs typeface="Futura Medium" charset="0"/>
              </a:rPr>
              <a:t> and the kinases that phosphorylate them</a:t>
            </a:r>
            <a:endParaRPr lang="en-US" altLang="ja-JP" sz="2100" dirty="0">
              <a:solidFill>
                <a:srgbClr val="4532A3"/>
              </a:solidFill>
              <a:latin typeface="Futura Medium" charset="0"/>
              <a:ea typeface="Futura Medium" charset="0"/>
              <a:cs typeface="Futura Medium" charset="0"/>
            </a:endParaRPr>
          </a:p>
        </p:txBody>
      </p:sp>
      <p:sp>
        <p:nvSpPr>
          <p:cNvPr id="126" name="Text Box 16"/>
          <p:cNvSpPr txBox="1">
            <a:spLocks noChangeArrowheads="1"/>
          </p:cNvSpPr>
          <p:nvPr/>
        </p:nvSpPr>
        <p:spPr bwMode="auto">
          <a:xfrm>
            <a:off x="653529" y="1680106"/>
            <a:ext cx="974947" cy="55399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defRPr/>
            </a:pPr>
            <a:r>
              <a:rPr lang="en-US" sz="1000" b="1" baseline="0" dirty="0" smtClean="0">
                <a:solidFill>
                  <a:srgbClr val="4432A3"/>
                </a:solidFill>
                <a:cs typeface="+mn-cs"/>
              </a:rPr>
              <a:t>IN SILICO</a:t>
            </a:r>
          </a:p>
          <a:p>
            <a:pPr algn="ctr">
              <a:defRPr/>
            </a:pPr>
            <a:r>
              <a:rPr lang="en-US" sz="1000" b="1" dirty="0" smtClean="0">
                <a:solidFill>
                  <a:srgbClr val="4432A3"/>
                </a:solidFill>
              </a:rPr>
              <a:t>PREDICTION</a:t>
            </a:r>
            <a:endParaRPr lang="en-US" sz="1000" b="1" baseline="0" dirty="0">
              <a:solidFill>
                <a:srgbClr val="4432A3"/>
              </a:solidFill>
              <a:cs typeface="+mn-cs"/>
            </a:endParaRPr>
          </a:p>
          <a:p>
            <a:pPr algn="ctr">
              <a:defRPr/>
            </a:pPr>
            <a:r>
              <a:rPr lang="en-US" sz="1000" b="1" baseline="0" dirty="0">
                <a:solidFill>
                  <a:srgbClr val="4432A3"/>
                </a:solidFill>
                <a:cs typeface="+mn-cs"/>
              </a:rPr>
              <a:t>SERVICES</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0158" y="2359473"/>
            <a:ext cx="1091101" cy="946438"/>
          </a:xfrm>
          <a:prstGeom prst="rect">
            <a:avLst/>
          </a:prstGeom>
        </p:spPr>
      </p:pic>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28863" y="1680106"/>
            <a:ext cx="6343650" cy="3675927"/>
          </a:xfrm>
          <a:prstGeom prst="rect">
            <a:avLst/>
          </a:prstGeom>
        </p:spPr>
      </p:pic>
      <p:sp>
        <p:nvSpPr>
          <p:cNvPr id="17" name="Rectangle 2">
            <a:extLst>
              <a:ext uri="{FF2B5EF4-FFF2-40B4-BE49-F238E27FC236}">
                <a16:creationId xmlns="" xmlns:a16="http://schemas.microsoft.com/office/drawing/2014/main" id="{DFB3264D-7094-4F27-9054-E41D365E2D10}"/>
              </a:ext>
            </a:extLst>
          </p:cNvPr>
          <p:cNvSpPr>
            <a:spLocks noChangeArrowheads="1"/>
          </p:cNvSpPr>
          <p:nvPr/>
        </p:nvSpPr>
        <p:spPr bwMode="auto">
          <a:xfrm>
            <a:off x="1041724" y="109097"/>
            <a:ext cx="8024813" cy="828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spAutoFit/>
          </a:bodyPr>
          <a:lstStyle>
            <a:lvl1pPr>
              <a:defRPr sz="2400">
                <a:solidFill>
                  <a:schemeClr val="tx1"/>
                </a:solidFill>
                <a:latin typeface="Arial" panose="020B0604020202020204" pitchFamily="34" charset="0"/>
                <a:ea typeface="ＭＳ Ｐゴシック" panose="020B0600070205080204" pitchFamily="50" charset="-128"/>
              </a:defRPr>
            </a:lvl1pPr>
            <a:lvl2pPr marL="742950" indent="-285750">
              <a:defRPr sz="2400">
                <a:solidFill>
                  <a:schemeClr val="tx1"/>
                </a:solidFill>
                <a:latin typeface="Arial" panose="020B0604020202020204" pitchFamily="34" charset="0"/>
                <a:ea typeface="ＭＳ Ｐゴシック" panose="020B0600070205080204" pitchFamily="50" charset="-128"/>
              </a:defRPr>
            </a:lvl2pPr>
            <a:lvl3pPr marL="1143000" indent="-228600">
              <a:defRPr sz="2400">
                <a:solidFill>
                  <a:schemeClr val="tx1"/>
                </a:solidFill>
                <a:latin typeface="Arial" panose="020B0604020202020204" pitchFamily="34" charset="0"/>
                <a:ea typeface="ＭＳ Ｐゴシック" panose="020B0600070205080204" pitchFamily="50" charset="-128"/>
              </a:defRPr>
            </a:lvl3pPr>
            <a:lvl4pPr marL="1600200" indent="-228600">
              <a:defRPr sz="2400">
                <a:solidFill>
                  <a:schemeClr val="tx1"/>
                </a:solidFill>
                <a:latin typeface="Arial" panose="020B0604020202020204" pitchFamily="34" charset="0"/>
                <a:ea typeface="ＭＳ Ｐゴシック" panose="020B0600070205080204" pitchFamily="50" charset="-128"/>
              </a:defRPr>
            </a:lvl4pPr>
            <a:lvl5pPr marL="2057400" indent="-228600">
              <a:defRPr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9pPr>
          </a:lstStyle>
          <a:p>
            <a:pPr algn="r"/>
            <a:r>
              <a:rPr lang="en-US" altLang="ja-JP" dirty="0" err="1" smtClean="0">
                <a:solidFill>
                  <a:srgbClr val="D1D3F4"/>
                </a:solidFill>
                <a:latin typeface="Futura Medium" charset="0"/>
                <a:ea typeface="Futura Medium" charset="0"/>
                <a:cs typeface="Futura Medium" charset="0"/>
              </a:rPr>
              <a:t>PhosphoNET</a:t>
            </a:r>
            <a:r>
              <a:rPr lang="en-US" altLang="ja-JP" dirty="0" smtClean="0">
                <a:solidFill>
                  <a:srgbClr val="D1D3F4"/>
                </a:solidFill>
                <a:latin typeface="Futura Medium" charset="0"/>
                <a:ea typeface="Futura Medium" charset="0"/>
                <a:cs typeface="Futura Medium" charset="0"/>
              </a:rPr>
              <a:t> Website</a:t>
            </a:r>
          </a:p>
          <a:p>
            <a:pPr algn="r"/>
            <a:r>
              <a:rPr lang="en-US" altLang="ja-JP" dirty="0" err="1" smtClean="0">
                <a:solidFill>
                  <a:schemeClr val="accent6">
                    <a:lumMod val="60000"/>
                    <a:lumOff val="40000"/>
                  </a:schemeClr>
                </a:solidFill>
                <a:latin typeface="Futura Medium" charset="0"/>
                <a:ea typeface="Futura Medium" charset="0"/>
                <a:cs typeface="Futura Medium" charset="0"/>
              </a:rPr>
              <a:t>www.phosphonet.ca</a:t>
            </a:r>
            <a:endParaRPr lang="en-US" altLang="ja-JP" dirty="0">
              <a:solidFill>
                <a:schemeClr val="accent6">
                  <a:lumMod val="60000"/>
                  <a:lumOff val="40000"/>
                </a:schemeClr>
              </a:solidFill>
              <a:latin typeface="Futura Medium" charset="0"/>
              <a:ea typeface="Futura Medium" charset="0"/>
              <a:cs typeface="Futura Medium" charset="0"/>
            </a:endParaRPr>
          </a:p>
        </p:txBody>
      </p:sp>
    </p:spTree>
    <p:extLst>
      <p:ext uri="{BB962C8B-B14F-4D97-AF65-F5344CB8AC3E}">
        <p14:creationId xmlns:p14="http://schemas.microsoft.com/office/powerpoint/2010/main" val="6035808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 xmlns:a16="http://schemas.microsoft.com/office/drawing/2014/main" id="{DFB3264D-7094-4F27-9054-E41D365E2D10}"/>
              </a:ext>
            </a:extLst>
          </p:cNvPr>
          <p:cNvSpPr>
            <a:spLocks noChangeArrowheads="1"/>
          </p:cNvSpPr>
          <p:nvPr/>
        </p:nvSpPr>
        <p:spPr bwMode="auto">
          <a:xfrm>
            <a:off x="3784922" y="109097"/>
            <a:ext cx="5281615" cy="828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488" tIns="44450" rIns="90488" bIns="44450">
            <a:spAutoFit/>
          </a:bodyPr>
          <a:lstStyle>
            <a:lvl1pPr>
              <a:defRPr sz="2400">
                <a:solidFill>
                  <a:schemeClr val="tx1"/>
                </a:solidFill>
                <a:latin typeface="Arial" panose="020B0604020202020204" pitchFamily="34" charset="0"/>
                <a:ea typeface="ＭＳ Ｐゴシック" panose="020B0600070205080204" pitchFamily="50" charset="-128"/>
              </a:defRPr>
            </a:lvl1pPr>
            <a:lvl2pPr marL="742950" indent="-285750">
              <a:defRPr sz="2400">
                <a:solidFill>
                  <a:schemeClr val="tx1"/>
                </a:solidFill>
                <a:latin typeface="Arial" panose="020B0604020202020204" pitchFamily="34" charset="0"/>
                <a:ea typeface="ＭＳ Ｐゴシック" panose="020B0600070205080204" pitchFamily="50" charset="-128"/>
              </a:defRPr>
            </a:lvl2pPr>
            <a:lvl3pPr marL="1143000" indent="-228600">
              <a:defRPr sz="2400">
                <a:solidFill>
                  <a:schemeClr val="tx1"/>
                </a:solidFill>
                <a:latin typeface="Arial" panose="020B0604020202020204" pitchFamily="34" charset="0"/>
                <a:ea typeface="ＭＳ Ｐゴシック" panose="020B0600070205080204" pitchFamily="50" charset="-128"/>
              </a:defRPr>
            </a:lvl3pPr>
            <a:lvl4pPr marL="1600200" indent="-228600">
              <a:defRPr sz="2400">
                <a:solidFill>
                  <a:schemeClr val="tx1"/>
                </a:solidFill>
                <a:latin typeface="Arial" panose="020B0604020202020204" pitchFamily="34" charset="0"/>
                <a:ea typeface="ＭＳ Ｐゴシック" panose="020B0600070205080204" pitchFamily="50" charset="-128"/>
              </a:defRPr>
            </a:lvl4pPr>
            <a:lvl5pPr marL="2057400" indent="-228600">
              <a:defRPr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9pPr>
          </a:lstStyle>
          <a:p>
            <a:pPr algn="r">
              <a:defRPr/>
            </a:pPr>
            <a:r>
              <a:rPr lang="en-US" dirty="0">
                <a:solidFill>
                  <a:schemeClr val="bg1"/>
                </a:solidFill>
                <a:latin typeface="Futura Medium" charset="0"/>
                <a:ea typeface="Futura Medium" charset="0"/>
                <a:cs typeface="Futura Medium" charset="0"/>
              </a:rPr>
              <a:t>Comparison of empirical and predicted kinase </a:t>
            </a:r>
            <a:r>
              <a:rPr lang="en-US" dirty="0" smtClean="0">
                <a:solidFill>
                  <a:schemeClr val="bg1"/>
                </a:solidFill>
                <a:latin typeface="Futura Medium" charset="0"/>
                <a:ea typeface="Futura Medium" charset="0"/>
                <a:cs typeface="Futura Medium" charset="0"/>
              </a:rPr>
              <a:t>specificities</a:t>
            </a:r>
            <a:endParaRPr lang="en-US" dirty="0">
              <a:solidFill>
                <a:schemeClr val="bg1"/>
              </a:solidFill>
              <a:latin typeface="Futura Medium" charset="0"/>
              <a:ea typeface="Futura Medium" charset="0"/>
              <a:cs typeface="Futura Medium" charset="0"/>
            </a:endParaRPr>
          </a:p>
        </p:txBody>
      </p:sp>
      <p:sp>
        <p:nvSpPr>
          <p:cNvPr id="6" name="Text Box 3"/>
          <p:cNvSpPr txBox="1">
            <a:spLocks noChangeArrowheads="1"/>
          </p:cNvSpPr>
          <p:nvPr/>
        </p:nvSpPr>
        <p:spPr bwMode="auto">
          <a:xfrm>
            <a:off x="649976" y="1423321"/>
            <a:ext cx="7688262" cy="4072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marL="228600" indent="-228600">
              <a:tabLst>
                <a:tab pos="635000" algn="l"/>
              </a:tabLst>
              <a:defRPr sz="2400">
                <a:solidFill>
                  <a:schemeClr val="tx1"/>
                </a:solidFill>
                <a:latin typeface="Arial" charset="0"/>
                <a:ea typeface="ＭＳ Ｐゴシック" charset="0"/>
              </a:defRPr>
            </a:lvl1pPr>
            <a:lvl2pPr marL="571500" indent="-228600">
              <a:tabLst>
                <a:tab pos="635000" algn="l"/>
              </a:tabLst>
              <a:defRPr sz="2400">
                <a:solidFill>
                  <a:schemeClr val="tx1"/>
                </a:solidFill>
                <a:latin typeface="Arial" charset="0"/>
                <a:ea typeface="ＭＳ Ｐゴシック" charset="0"/>
              </a:defRPr>
            </a:lvl2pPr>
            <a:lvl3pPr marL="685800">
              <a:tabLst>
                <a:tab pos="635000" algn="l"/>
              </a:tabLst>
              <a:defRPr sz="2400">
                <a:solidFill>
                  <a:schemeClr val="tx1"/>
                </a:solidFill>
                <a:latin typeface="Arial" charset="0"/>
                <a:ea typeface="ＭＳ Ｐゴシック" charset="0"/>
              </a:defRPr>
            </a:lvl3pPr>
            <a:lvl4pPr>
              <a:tabLst>
                <a:tab pos="635000" algn="l"/>
              </a:tabLst>
              <a:defRPr sz="2400">
                <a:solidFill>
                  <a:schemeClr val="tx1"/>
                </a:solidFill>
                <a:latin typeface="Arial" charset="0"/>
                <a:ea typeface="ＭＳ Ｐゴシック" charset="0"/>
              </a:defRPr>
            </a:lvl4pPr>
            <a:lvl5pPr>
              <a:tabLst>
                <a:tab pos="635000" algn="l"/>
              </a:tabLst>
              <a:defRPr sz="2400">
                <a:solidFill>
                  <a:schemeClr val="tx1"/>
                </a:solidFill>
                <a:latin typeface="Arial" charset="0"/>
                <a:ea typeface="ＭＳ Ｐゴシック" charset="0"/>
              </a:defRPr>
            </a:lvl5pPr>
            <a:lvl6pPr eaLnBrk="0" fontAlgn="base" hangingPunct="0">
              <a:spcBef>
                <a:spcPct val="0"/>
              </a:spcBef>
              <a:spcAft>
                <a:spcPct val="0"/>
              </a:spcAft>
              <a:tabLst>
                <a:tab pos="635000" algn="l"/>
              </a:tabLst>
              <a:defRPr sz="2400">
                <a:solidFill>
                  <a:schemeClr val="tx1"/>
                </a:solidFill>
                <a:latin typeface="Arial" charset="0"/>
                <a:ea typeface="ＭＳ Ｐゴシック" charset="0"/>
              </a:defRPr>
            </a:lvl6pPr>
            <a:lvl7pPr eaLnBrk="0" fontAlgn="base" hangingPunct="0">
              <a:spcBef>
                <a:spcPct val="0"/>
              </a:spcBef>
              <a:spcAft>
                <a:spcPct val="0"/>
              </a:spcAft>
              <a:tabLst>
                <a:tab pos="635000" algn="l"/>
              </a:tabLst>
              <a:defRPr sz="2400">
                <a:solidFill>
                  <a:schemeClr val="tx1"/>
                </a:solidFill>
                <a:latin typeface="Arial" charset="0"/>
                <a:ea typeface="ＭＳ Ｐゴシック" charset="0"/>
              </a:defRPr>
            </a:lvl7pPr>
            <a:lvl8pPr eaLnBrk="0" fontAlgn="base" hangingPunct="0">
              <a:spcBef>
                <a:spcPct val="0"/>
              </a:spcBef>
              <a:spcAft>
                <a:spcPct val="0"/>
              </a:spcAft>
              <a:tabLst>
                <a:tab pos="635000" algn="l"/>
              </a:tabLst>
              <a:defRPr sz="2400">
                <a:solidFill>
                  <a:schemeClr val="tx1"/>
                </a:solidFill>
                <a:latin typeface="Arial" charset="0"/>
                <a:ea typeface="ＭＳ Ｐゴシック" charset="0"/>
              </a:defRPr>
            </a:lvl8pPr>
            <a:lvl9pPr eaLnBrk="0" fontAlgn="base" hangingPunct="0">
              <a:spcBef>
                <a:spcPct val="0"/>
              </a:spcBef>
              <a:spcAft>
                <a:spcPct val="0"/>
              </a:spcAft>
              <a:tabLst>
                <a:tab pos="635000" algn="l"/>
              </a:tabLst>
              <a:defRPr sz="2400">
                <a:solidFill>
                  <a:schemeClr val="tx1"/>
                </a:solidFill>
                <a:latin typeface="Arial" charset="0"/>
                <a:ea typeface="ＭＳ Ｐゴシック" charset="0"/>
              </a:defRPr>
            </a:lvl9pPr>
          </a:lstStyle>
          <a:p>
            <a:pPr marL="800100" lvl="1" indent="-457200" algn="l" fontAlgn="auto">
              <a:lnSpc>
                <a:spcPct val="110000"/>
              </a:lnSpc>
              <a:spcBef>
                <a:spcPts val="0"/>
              </a:spcBef>
              <a:spcAft>
                <a:spcPts val="0"/>
              </a:spcAft>
              <a:buClr>
                <a:srgbClr val="4331A2"/>
              </a:buClr>
              <a:buSzPct val="100000"/>
              <a:buFont typeface=".AppleSystemUIFont" charset="-120"/>
              <a:buChar char="■"/>
              <a:defRPr/>
            </a:pPr>
            <a:r>
              <a:rPr lang="en-US" sz="2000" dirty="0">
                <a:solidFill>
                  <a:srgbClr val="4331A2"/>
                </a:solidFill>
                <a:latin typeface="Futura Medium" charset="0"/>
                <a:ea typeface="Futura Medium" charset="0"/>
                <a:cs typeface="Futura Medium" charset="0"/>
              </a:rPr>
              <a:t>Experimental and predicted kinase consensus sequence</a:t>
            </a:r>
            <a:endParaRPr lang="en-US" sz="2200" b="1" dirty="0" smtClean="0">
              <a:solidFill>
                <a:srgbClr val="4331A2"/>
              </a:solidFill>
              <a:latin typeface="Futura Medium" charset="0"/>
              <a:ea typeface="Futura Medium" charset="0"/>
              <a:cs typeface="Futura Medium" charset="0"/>
            </a:endParaRPr>
          </a:p>
        </p:txBody>
      </p:sp>
      <p:grpSp>
        <p:nvGrpSpPr>
          <p:cNvPr id="3" name="Group 2"/>
          <p:cNvGrpSpPr/>
          <p:nvPr/>
        </p:nvGrpSpPr>
        <p:grpSpPr>
          <a:xfrm>
            <a:off x="1233668" y="2163671"/>
            <a:ext cx="6579243" cy="4294472"/>
            <a:chOff x="990600" y="1961925"/>
            <a:chExt cx="7134225" cy="4656726"/>
          </a:xfrm>
        </p:grpSpPr>
        <p:sp>
          <p:nvSpPr>
            <p:cNvPr id="9" name="Rectangle 2"/>
            <p:cNvSpPr>
              <a:spLocks noChangeArrowheads="1"/>
            </p:cNvSpPr>
            <p:nvPr/>
          </p:nvSpPr>
          <p:spPr bwMode="auto">
            <a:xfrm>
              <a:off x="990600" y="1961925"/>
              <a:ext cx="7124700" cy="46355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defRPr/>
              </a:pPr>
              <a:endParaRPr lang="en-US" sz="1050">
                <a:latin typeface="Times" charset="0"/>
                <a:ea typeface="ＭＳ Ｐゴシック" charset="0"/>
              </a:endParaRPr>
            </a:p>
          </p:txBody>
        </p:sp>
        <p:grpSp>
          <p:nvGrpSpPr>
            <p:cNvPr id="10" name="Group 208"/>
            <p:cNvGrpSpPr>
              <a:grpSpLocks/>
            </p:cNvGrpSpPr>
            <p:nvPr/>
          </p:nvGrpSpPr>
          <p:grpSpPr bwMode="auto">
            <a:xfrm>
              <a:off x="1022350" y="1974625"/>
              <a:ext cx="7102475" cy="2233613"/>
              <a:chOff x="644" y="960"/>
              <a:chExt cx="4474" cy="1407"/>
            </a:xfrm>
          </p:grpSpPr>
          <p:sp>
            <p:nvSpPr>
              <p:cNvPr id="11" name="Rectangle 8"/>
              <p:cNvSpPr>
                <a:spLocks noChangeArrowheads="1"/>
              </p:cNvSpPr>
              <p:nvPr/>
            </p:nvSpPr>
            <p:spPr bwMode="auto">
              <a:xfrm>
                <a:off x="644" y="960"/>
                <a:ext cx="2450" cy="95"/>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12" name="Rectangle 9"/>
              <p:cNvSpPr>
                <a:spLocks noChangeArrowheads="1"/>
              </p:cNvSpPr>
              <p:nvPr/>
            </p:nvSpPr>
            <p:spPr bwMode="auto">
              <a:xfrm>
                <a:off x="3092" y="960"/>
                <a:ext cx="83" cy="9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13" name="Rectangle 10"/>
              <p:cNvSpPr>
                <a:spLocks noChangeArrowheads="1"/>
              </p:cNvSpPr>
              <p:nvPr/>
            </p:nvSpPr>
            <p:spPr bwMode="auto">
              <a:xfrm>
                <a:off x="3173" y="960"/>
                <a:ext cx="1945" cy="95"/>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14" name="Rectangle 11"/>
              <p:cNvSpPr>
                <a:spLocks noChangeArrowheads="1"/>
              </p:cNvSpPr>
              <p:nvPr/>
            </p:nvSpPr>
            <p:spPr bwMode="auto">
              <a:xfrm>
                <a:off x="644" y="1053"/>
                <a:ext cx="507" cy="96"/>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15" name="Rectangle 12"/>
              <p:cNvSpPr>
                <a:spLocks noChangeArrowheads="1"/>
              </p:cNvSpPr>
              <p:nvPr/>
            </p:nvSpPr>
            <p:spPr bwMode="auto">
              <a:xfrm>
                <a:off x="1502" y="1053"/>
                <a:ext cx="179" cy="96"/>
              </a:xfrm>
              <a:prstGeom prst="rect">
                <a:avLst/>
              </a:prstGeom>
              <a:solidFill>
                <a:srgbClr val="DD080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16" name="Rectangle 13"/>
              <p:cNvSpPr>
                <a:spLocks noChangeArrowheads="1"/>
              </p:cNvSpPr>
              <p:nvPr/>
            </p:nvSpPr>
            <p:spPr bwMode="auto">
              <a:xfrm>
                <a:off x="2032" y="1053"/>
                <a:ext cx="179" cy="9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17" name="Rectangle 14"/>
              <p:cNvSpPr>
                <a:spLocks noChangeArrowheads="1"/>
              </p:cNvSpPr>
              <p:nvPr/>
            </p:nvSpPr>
            <p:spPr bwMode="auto">
              <a:xfrm>
                <a:off x="2562" y="1053"/>
                <a:ext cx="179" cy="96"/>
              </a:xfrm>
              <a:prstGeom prst="rect">
                <a:avLst/>
              </a:prstGeom>
              <a:solidFill>
                <a:srgbClr val="90713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18" name="Rectangle 15"/>
              <p:cNvSpPr>
                <a:spLocks noChangeArrowheads="1"/>
              </p:cNvSpPr>
              <p:nvPr/>
            </p:nvSpPr>
            <p:spPr bwMode="auto">
              <a:xfrm>
                <a:off x="3092" y="1053"/>
                <a:ext cx="83" cy="9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19" name="Rectangle 16"/>
              <p:cNvSpPr>
                <a:spLocks noChangeArrowheads="1"/>
              </p:cNvSpPr>
              <p:nvPr/>
            </p:nvSpPr>
            <p:spPr bwMode="auto">
              <a:xfrm>
                <a:off x="3526" y="1053"/>
                <a:ext cx="355" cy="96"/>
              </a:xfrm>
              <a:prstGeom prst="rect">
                <a:avLst/>
              </a:prstGeom>
              <a:solidFill>
                <a:srgbClr val="DD080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20" name="Rectangle 17"/>
              <p:cNvSpPr>
                <a:spLocks noChangeArrowheads="1"/>
              </p:cNvSpPr>
              <p:nvPr/>
            </p:nvSpPr>
            <p:spPr bwMode="auto">
              <a:xfrm>
                <a:off x="3880" y="1053"/>
                <a:ext cx="178" cy="96"/>
              </a:xfrm>
              <a:prstGeom prst="rect">
                <a:avLst/>
              </a:prstGeom>
              <a:solidFill>
                <a:srgbClr val="F2088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21" name="Rectangle 18"/>
              <p:cNvSpPr>
                <a:spLocks noChangeArrowheads="1"/>
              </p:cNvSpPr>
              <p:nvPr/>
            </p:nvSpPr>
            <p:spPr bwMode="auto">
              <a:xfrm>
                <a:off x="4056" y="1053"/>
                <a:ext cx="179" cy="9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22" name="Rectangle 19"/>
              <p:cNvSpPr>
                <a:spLocks noChangeArrowheads="1"/>
              </p:cNvSpPr>
              <p:nvPr/>
            </p:nvSpPr>
            <p:spPr bwMode="auto">
              <a:xfrm>
                <a:off x="4233" y="1053"/>
                <a:ext cx="178" cy="96"/>
              </a:xfrm>
              <a:prstGeom prst="rect">
                <a:avLst/>
              </a:prstGeom>
              <a:solidFill>
                <a:srgbClr val="99CC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23" name="Rectangle 20"/>
              <p:cNvSpPr>
                <a:spLocks noChangeArrowheads="1"/>
              </p:cNvSpPr>
              <p:nvPr/>
            </p:nvSpPr>
            <p:spPr bwMode="auto">
              <a:xfrm>
                <a:off x="4409" y="1053"/>
                <a:ext cx="179" cy="96"/>
              </a:xfrm>
              <a:prstGeom prst="rect">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24" name="Rectangle 21"/>
              <p:cNvSpPr>
                <a:spLocks noChangeArrowheads="1"/>
              </p:cNvSpPr>
              <p:nvPr/>
            </p:nvSpPr>
            <p:spPr bwMode="auto">
              <a:xfrm>
                <a:off x="4586" y="1053"/>
                <a:ext cx="179" cy="96"/>
              </a:xfrm>
              <a:prstGeom prst="rect">
                <a:avLst/>
              </a:prstGeom>
              <a:solidFill>
                <a:srgbClr val="90713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25" name="Rectangle 22"/>
              <p:cNvSpPr>
                <a:spLocks noChangeArrowheads="1"/>
              </p:cNvSpPr>
              <p:nvPr/>
            </p:nvSpPr>
            <p:spPr bwMode="auto">
              <a:xfrm>
                <a:off x="4939" y="1053"/>
                <a:ext cx="179" cy="96"/>
              </a:xfrm>
              <a:prstGeom prst="rect">
                <a:avLst/>
              </a:prstGeom>
              <a:solidFill>
                <a:srgbClr val="F2088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26" name="Rectangle 23"/>
              <p:cNvSpPr>
                <a:spLocks noChangeArrowheads="1"/>
              </p:cNvSpPr>
              <p:nvPr/>
            </p:nvSpPr>
            <p:spPr bwMode="auto">
              <a:xfrm>
                <a:off x="644" y="1147"/>
                <a:ext cx="507" cy="96"/>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27" name="Rectangle 24"/>
              <p:cNvSpPr>
                <a:spLocks noChangeArrowheads="1"/>
              </p:cNvSpPr>
              <p:nvPr/>
            </p:nvSpPr>
            <p:spPr bwMode="auto">
              <a:xfrm>
                <a:off x="1149" y="1147"/>
                <a:ext cx="708" cy="96"/>
              </a:xfrm>
              <a:prstGeom prst="rect">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28" name="Rectangle 25"/>
              <p:cNvSpPr>
                <a:spLocks noChangeArrowheads="1"/>
              </p:cNvSpPr>
              <p:nvPr/>
            </p:nvSpPr>
            <p:spPr bwMode="auto">
              <a:xfrm>
                <a:off x="2032" y="1147"/>
                <a:ext cx="179" cy="96"/>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29" name="Rectangle 26"/>
              <p:cNvSpPr>
                <a:spLocks noChangeArrowheads="1"/>
              </p:cNvSpPr>
              <p:nvPr/>
            </p:nvSpPr>
            <p:spPr bwMode="auto">
              <a:xfrm>
                <a:off x="2209" y="1147"/>
                <a:ext cx="178" cy="96"/>
              </a:xfrm>
              <a:prstGeom prst="rect">
                <a:avLst/>
              </a:prstGeom>
              <a:solidFill>
                <a:srgbClr val="99CC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30" name="Rectangle 27"/>
              <p:cNvSpPr>
                <a:spLocks noChangeArrowheads="1"/>
              </p:cNvSpPr>
              <p:nvPr/>
            </p:nvSpPr>
            <p:spPr bwMode="auto">
              <a:xfrm>
                <a:off x="2739" y="1147"/>
                <a:ext cx="178" cy="96"/>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31" name="Rectangle 28"/>
              <p:cNvSpPr>
                <a:spLocks noChangeArrowheads="1"/>
              </p:cNvSpPr>
              <p:nvPr/>
            </p:nvSpPr>
            <p:spPr bwMode="auto">
              <a:xfrm>
                <a:off x="3092" y="1147"/>
                <a:ext cx="83" cy="9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32" name="Rectangle 29"/>
              <p:cNvSpPr>
                <a:spLocks noChangeArrowheads="1"/>
              </p:cNvSpPr>
              <p:nvPr/>
            </p:nvSpPr>
            <p:spPr bwMode="auto">
              <a:xfrm>
                <a:off x="3173" y="1147"/>
                <a:ext cx="178" cy="96"/>
              </a:xfrm>
              <a:prstGeom prst="rect">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33" name="Rectangle 30"/>
              <p:cNvSpPr>
                <a:spLocks noChangeArrowheads="1"/>
              </p:cNvSpPr>
              <p:nvPr/>
            </p:nvSpPr>
            <p:spPr bwMode="auto">
              <a:xfrm>
                <a:off x="3350" y="1147"/>
                <a:ext cx="178" cy="96"/>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34" name="Rectangle 31"/>
              <p:cNvSpPr>
                <a:spLocks noChangeArrowheads="1"/>
              </p:cNvSpPr>
              <p:nvPr/>
            </p:nvSpPr>
            <p:spPr bwMode="auto">
              <a:xfrm>
                <a:off x="3526" y="1147"/>
                <a:ext cx="355" cy="96"/>
              </a:xfrm>
              <a:prstGeom prst="rect">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35" name="Rectangle 32"/>
              <p:cNvSpPr>
                <a:spLocks noChangeArrowheads="1"/>
              </p:cNvSpPr>
              <p:nvPr/>
            </p:nvSpPr>
            <p:spPr bwMode="auto">
              <a:xfrm>
                <a:off x="3880" y="1147"/>
                <a:ext cx="178" cy="96"/>
              </a:xfrm>
              <a:prstGeom prst="rect">
                <a:avLst/>
              </a:prstGeom>
              <a:solidFill>
                <a:srgbClr val="99CC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36" name="Rectangle 33"/>
              <p:cNvSpPr>
                <a:spLocks noChangeArrowheads="1"/>
              </p:cNvSpPr>
              <p:nvPr/>
            </p:nvSpPr>
            <p:spPr bwMode="auto">
              <a:xfrm>
                <a:off x="4056" y="1147"/>
                <a:ext cx="179" cy="96"/>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37" name="Rectangle 34"/>
              <p:cNvSpPr>
                <a:spLocks noChangeArrowheads="1"/>
              </p:cNvSpPr>
              <p:nvPr/>
            </p:nvSpPr>
            <p:spPr bwMode="auto">
              <a:xfrm>
                <a:off x="4233" y="1147"/>
                <a:ext cx="178" cy="96"/>
              </a:xfrm>
              <a:prstGeom prst="rect">
                <a:avLst/>
              </a:prstGeom>
              <a:solidFill>
                <a:srgbClr val="99CC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38" name="Rectangle 35"/>
              <p:cNvSpPr>
                <a:spLocks noChangeArrowheads="1"/>
              </p:cNvSpPr>
              <p:nvPr/>
            </p:nvSpPr>
            <p:spPr bwMode="auto">
              <a:xfrm>
                <a:off x="4409" y="1147"/>
                <a:ext cx="356" cy="96"/>
              </a:xfrm>
              <a:prstGeom prst="rect">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39" name="Rectangle 36"/>
              <p:cNvSpPr>
                <a:spLocks noChangeArrowheads="1"/>
              </p:cNvSpPr>
              <p:nvPr/>
            </p:nvSpPr>
            <p:spPr bwMode="auto">
              <a:xfrm>
                <a:off x="4763" y="1147"/>
                <a:ext cx="178" cy="96"/>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40" name="Rectangle 37"/>
              <p:cNvSpPr>
                <a:spLocks noChangeArrowheads="1"/>
              </p:cNvSpPr>
              <p:nvPr/>
            </p:nvSpPr>
            <p:spPr bwMode="auto">
              <a:xfrm>
                <a:off x="644" y="1241"/>
                <a:ext cx="507" cy="95"/>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41" name="Rectangle 38"/>
              <p:cNvSpPr>
                <a:spLocks noChangeArrowheads="1"/>
              </p:cNvSpPr>
              <p:nvPr/>
            </p:nvSpPr>
            <p:spPr bwMode="auto">
              <a:xfrm>
                <a:off x="1149" y="1241"/>
                <a:ext cx="178" cy="95"/>
              </a:xfrm>
              <a:prstGeom prst="rect">
                <a:avLst/>
              </a:prstGeom>
              <a:solidFill>
                <a:srgbClr val="99CC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42" name="Rectangle 39"/>
              <p:cNvSpPr>
                <a:spLocks noChangeArrowheads="1"/>
              </p:cNvSpPr>
              <p:nvPr/>
            </p:nvSpPr>
            <p:spPr bwMode="auto">
              <a:xfrm>
                <a:off x="1326" y="1241"/>
                <a:ext cx="178" cy="95"/>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43" name="Rectangle 40"/>
              <p:cNvSpPr>
                <a:spLocks noChangeArrowheads="1"/>
              </p:cNvSpPr>
              <p:nvPr/>
            </p:nvSpPr>
            <p:spPr bwMode="auto">
              <a:xfrm>
                <a:off x="1502" y="1241"/>
                <a:ext cx="179" cy="95"/>
              </a:xfrm>
              <a:prstGeom prst="rect">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44" name="Rectangle 41"/>
              <p:cNvSpPr>
                <a:spLocks noChangeArrowheads="1"/>
              </p:cNvSpPr>
              <p:nvPr/>
            </p:nvSpPr>
            <p:spPr bwMode="auto">
              <a:xfrm>
                <a:off x="2032" y="1241"/>
                <a:ext cx="179" cy="95"/>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45" name="Rectangle 42"/>
              <p:cNvSpPr>
                <a:spLocks noChangeArrowheads="1"/>
              </p:cNvSpPr>
              <p:nvPr/>
            </p:nvSpPr>
            <p:spPr bwMode="auto">
              <a:xfrm>
                <a:off x="2209" y="1241"/>
                <a:ext cx="178" cy="95"/>
              </a:xfrm>
              <a:prstGeom prst="rect">
                <a:avLst/>
              </a:prstGeom>
              <a:solidFill>
                <a:srgbClr val="99CC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46" name="Rectangle 43"/>
              <p:cNvSpPr>
                <a:spLocks noChangeArrowheads="1"/>
              </p:cNvSpPr>
              <p:nvPr/>
            </p:nvSpPr>
            <p:spPr bwMode="auto">
              <a:xfrm>
                <a:off x="2386" y="1241"/>
                <a:ext cx="178" cy="95"/>
              </a:xfrm>
              <a:prstGeom prst="rect">
                <a:avLst/>
              </a:prstGeom>
              <a:solidFill>
                <a:srgbClr val="DD080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47" name="Rectangle 44"/>
              <p:cNvSpPr>
                <a:spLocks noChangeArrowheads="1"/>
              </p:cNvSpPr>
              <p:nvPr/>
            </p:nvSpPr>
            <p:spPr bwMode="auto">
              <a:xfrm>
                <a:off x="3092" y="1241"/>
                <a:ext cx="83" cy="9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48" name="Rectangle 45"/>
              <p:cNvSpPr>
                <a:spLocks noChangeArrowheads="1"/>
              </p:cNvSpPr>
              <p:nvPr/>
            </p:nvSpPr>
            <p:spPr bwMode="auto">
              <a:xfrm>
                <a:off x="3173" y="1241"/>
                <a:ext cx="178" cy="95"/>
              </a:xfrm>
              <a:prstGeom prst="rect">
                <a:avLst/>
              </a:prstGeom>
              <a:solidFill>
                <a:srgbClr val="99CC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49" name="Rectangle 46"/>
              <p:cNvSpPr>
                <a:spLocks noChangeArrowheads="1"/>
              </p:cNvSpPr>
              <p:nvPr/>
            </p:nvSpPr>
            <p:spPr bwMode="auto">
              <a:xfrm>
                <a:off x="3350" y="1241"/>
                <a:ext cx="178" cy="95"/>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50" name="Rectangle 47"/>
              <p:cNvSpPr>
                <a:spLocks noChangeArrowheads="1"/>
              </p:cNvSpPr>
              <p:nvPr/>
            </p:nvSpPr>
            <p:spPr bwMode="auto">
              <a:xfrm>
                <a:off x="3526" y="1241"/>
                <a:ext cx="179" cy="95"/>
              </a:xfrm>
              <a:prstGeom prst="rect">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51" name="Rectangle 48"/>
              <p:cNvSpPr>
                <a:spLocks noChangeArrowheads="1"/>
              </p:cNvSpPr>
              <p:nvPr/>
            </p:nvSpPr>
            <p:spPr bwMode="auto">
              <a:xfrm>
                <a:off x="3880" y="1241"/>
                <a:ext cx="178" cy="95"/>
              </a:xfrm>
              <a:prstGeom prst="rect">
                <a:avLst/>
              </a:prstGeom>
              <a:solidFill>
                <a:srgbClr val="DD080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52" name="Rectangle 49"/>
              <p:cNvSpPr>
                <a:spLocks noChangeArrowheads="1"/>
              </p:cNvSpPr>
              <p:nvPr/>
            </p:nvSpPr>
            <p:spPr bwMode="auto">
              <a:xfrm>
                <a:off x="4056" y="1241"/>
                <a:ext cx="179" cy="95"/>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53" name="Rectangle 50"/>
              <p:cNvSpPr>
                <a:spLocks noChangeArrowheads="1"/>
              </p:cNvSpPr>
              <p:nvPr/>
            </p:nvSpPr>
            <p:spPr bwMode="auto">
              <a:xfrm>
                <a:off x="4233" y="1241"/>
                <a:ext cx="178" cy="95"/>
              </a:xfrm>
              <a:prstGeom prst="rect">
                <a:avLst/>
              </a:prstGeom>
              <a:solidFill>
                <a:srgbClr val="99CC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54" name="Rectangle 51"/>
              <p:cNvSpPr>
                <a:spLocks noChangeArrowheads="1"/>
              </p:cNvSpPr>
              <p:nvPr/>
            </p:nvSpPr>
            <p:spPr bwMode="auto">
              <a:xfrm>
                <a:off x="4409" y="1241"/>
                <a:ext cx="179" cy="95"/>
              </a:xfrm>
              <a:prstGeom prst="rect">
                <a:avLst/>
              </a:prstGeom>
              <a:solidFill>
                <a:srgbClr val="DD080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55" name="Rectangle 52"/>
              <p:cNvSpPr>
                <a:spLocks noChangeArrowheads="1"/>
              </p:cNvSpPr>
              <p:nvPr/>
            </p:nvSpPr>
            <p:spPr bwMode="auto">
              <a:xfrm>
                <a:off x="4586" y="1241"/>
                <a:ext cx="179" cy="95"/>
              </a:xfrm>
              <a:prstGeom prst="rect">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56" name="Rectangle 53"/>
              <p:cNvSpPr>
                <a:spLocks noChangeArrowheads="1"/>
              </p:cNvSpPr>
              <p:nvPr/>
            </p:nvSpPr>
            <p:spPr bwMode="auto">
              <a:xfrm>
                <a:off x="4763" y="1241"/>
                <a:ext cx="178" cy="95"/>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57" name="Rectangle 54"/>
              <p:cNvSpPr>
                <a:spLocks noChangeArrowheads="1"/>
              </p:cNvSpPr>
              <p:nvPr/>
            </p:nvSpPr>
            <p:spPr bwMode="auto">
              <a:xfrm>
                <a:off x="644" y="1335"/>
                <a:ext cx="507" cy="95"/>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58" name="Rectangle 55"/>
              <p:cNvSpPr>
                <a:spLocks noChangeArrowheads="1"/>
              </p:cNvSpPr>
              <p:nvPr/>
            </p:nvSpPr>
            <p:spPr bwMode="auto">
              <a:xfrm>
                <a:off x="1502" y="1335"/>
                <a:ext cx="179" cy="95"/>
              </a:xfrm>
              <a:prstGeom prst="rect">
                <a:avLst/>
              </a:prstGeom>
              <a:solidFill>
                <a:srgbClr val="99CC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59" name="Rectangle 56"/>
              <p:cNvSpPr>
                <a:spLocks noChangeArrowheads="1"/>
              </p:cNvSpPr>
              <p:nvPr/>
            </p:nvSpPr>
            <p:spPr bwMode="auto">
              <a:xfrm>
                <a:off x="1679" y="1335"/>
                <a:ext cx="178" cy="95"/>
              </a:xfrm>
              <a:prstGeom prst="rect">
                <a:avLst/>
              </a:prstGeom>
              <a:solidFill>
                <a:srgbClr val="90713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60" name="Rectangle 57"/>
              <p:cNvSpPr>
                <a:spLocks noChangeArrowheads="1"/>
              </p:cNvSpPr>
              <p:nvPr/>
            </p:nvSpPr>
            <p:spPr bwMode="auto">
              <a:xfrm>
                <a:off x="2032" y="1335"/>
                <a:ext cx="179" cy="95"/>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61" name="Rectangle 58"/>
              <p:cNvSpPr>
                <a:spLocks noChangeArrowheads="1"/>
              </p:cNvSpPr>
              <p:nvPr/>
            </p:nvSpPr>
            <p:spPr bwMode="auto">
              <a:xfrm>
                <a:off x="2209" y="1335"/>
                <a:ext cx="178" cy="95"/>
              </a:xfrm>
              <a:prstGeom prst="rect">
                <a:avLst/>
              </a:prstGeom>
              <a:solidFill>
                <a:srgbClr val="90713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62" name="Rectangle 59"/>
              <p:cNvSpPr>
                <a:spLocks noChangeArrowheads="1"/>
              </p:cNvSpPr>
              <p:nvPr/>
            </p:nvSpPr>
            <p:spPr bwMode="auto">
              <a:xfrm>
                <a:off x="2562" y="1335"/>
                <a:ext cx="355" cy="95"/>
              </a:xfrm>
              <a:prstGeom prst="rect">
                <a:avLst/>
              </a:prstGeom>
              <a:solidFill>
                <a:srgbClr val="00ABE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63" name="Rectangle 60"/>
              <p:cNvSpPr>
                <a:spLocks noChangeArrowheads="1"/>
              </p:cNvSpPr>
              <p:nvPr/>
            </p:nvSpPr>
            <p:spPr bwMode="auto">
              <a:xfrm>
                <a:off x="3092" y="1335"/>
                <a:ext cx="83" cy="9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64" name="Rectangle 61"/>
              <p:cNvSpPr>
                <a:spLocks noChangeArrowheads="1"/>
              </p:cNvSpPr>
              <p:nvPr/>
            </p:nvSpPr>
            <p:spPr bwMode="auto">
              <a:xfrm>
                <a:off x="3173" y="1335"/>
                <a:ext cx="178" cy="95"/>
              </a:xfrm>
              <a:prstGeom prst="rect">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65" name="Rectangle 62"/>
              <p:cNvSpPr>
                <a:spLocks noChangeArrowheads="1"/>
              </p:cNvSpPr>
              <p:nvPr/>
            </p:nvSpPr>
            <p:spPr bwMode="auto">
              <a:xfrm>
                <a:off x="3350" y="1335"/>
                <a:ext cx="178" cy="95"/>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66" name="Rectangle 63"/>
              <p:cNvSpPr>
                <a:spLocks noChangeArrowheads="1"/>
              </p:cNvSpPr>
              <p:nvPr/>
            </p:nvSpPr>
            <p:spPr bwMode="auto">
              <a:xfrm>
                <a:off x="3526" y="1335"/>
                <a:ext cx="179" cy="95"/>
              </a:xfrm>
              <a:prstGeom prst="rect">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67" name="Rectangle 64"/>
              <p:cNvSpPr>
                <a:spLocks noChangeArrowheads="1"/>
              </p:cNvSpPr>
              <p:nvPr/>
            </p:nvSpPr>
            <p:spPr bwMode="auto">
              <a:xfrm>
                <a:off x="3703" y="1335"/>
                <a:ext cx="178" cy="95"/>
              </a:xfrm>
              <a:prstGeom prst="rect">
                <a:avLst/>
              </a:prstGeom>
              <a:solidFill>
                <a:srgbClr val="90713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68" name="Rectangle 65"/>
              <p:cNvSpPr>
                <a:spLocks noChangeArrowheads="1"/>
              </p:cNvSpPr>
              <p:nvPr/>
            </p:nvSpPr>
            <p:spPr bwMode="auto">
              <a:xfrm>
                <a:off x="3880" y="1335"/>
                <a:ext cx="178" cy="95"/>
              </a:xfrm>
              <a:prstGeom prst="rect">
                <a:avLst/>
              </a:prstGeom>
              <a:solidFill>
                <a:srgbClr val="99CC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69" name="Rectangle 66"/>
              <p:cNvSpPr>
                <a:spLocks noChangeArrowheads="1"/>
              </p:cNvSpPr>
              <p:nvPr/>
            </p:nvSpPr>
            <p:spPr bwMode="auto">
              <a:xfrm>
                <a:off x="4056" y="1335"/>
                <a:ext cx="179" cy="95"/>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70" name="Rectangle 67"/>
              <p:cNvSpPr>
                <a:spLocks noChangeArrowheads="1"/>
              </p:cNvSpPr>
              <p:nvPr/>
            </p:nvSpPr>
            <p:spPr bwMode="auto">
              <a:xfrm>
                <a:off x="4233" y="1335"/>
                <a:ext cx="178" cy="95"/>
              </a:xfrm>
              <a:prstGeom prst="rect">
                <a:avLst/>
              </a:prstGeom>
              <a:solidFill>
                <a:srgbClr val="90713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71" name="Rectangle 68"/>
              <p:cNvSpPr>
                <a:spLocks noChangeArrowheads="1"/>
              </p:cNvSpPr>
              <p:nvPr/>
            </p:nvSpPr>
            <p:spPr bwMode="auto">
              <a:xfrm>
                <a:off x="4586" y="1335"/>
                <a:ext cx="355" cy="95"/>
              </a:xfrm>
              <a:prstGeom prst="rect">
                <a:avLst/>
              </a:prstGeom>
              <a:solidFill>
                <a:srgbClr val="00ABE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72" name="Rectangle 69"/>
              <p:cNvSpPr>
                <a:spLocks noChangeArrowheads="1"/>
              </p:cNvSpPr>
              <p:nvPr/>
            </p:nvSpPr>
            <p:spPr bwMode="auto">
              <a:xfrm>
                <a:off x="644" y="1428"/>
                <a:ext cx="507" cy="96"/>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73" name="Rectangle 70"/>
              <p:cNvSpPr>
                <a:spLocks noChangeArrowheads="1"/>
              </p:cNvSpPr>
              <p:nvPr/>
            </p:nvSpPr>
            <p:spPr bwMode="auto">
              <a:xfrm>
                <a:off x="1679" y="1428"/>
                <a:ext cx="178" cy="96"/>
              </a:xfrm>
              <a:prstGeom prst="rect">
                <a:avLst/>
              </a:prstGeom>
              <a:solidFill>
                <a:srgbClr val="90713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74" name="Rectangle 71"/>
              <p:cNvSpPr>
                <a:spLocks noChangeArrowheads="1"/>
              </p:cNvSpPr>
              <p:nvPr/>
            </p:nvSpPr>
            <p:spPr bwMode="auto">
              <a:xfrm>
                <a:off x="2032" y="1428"/>
                <a:ext cx="179" cy="96"/>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75" name="Rectangle 72"/>
              <p:cNvSpPr>
                <a:spLocks noChangeArrowheads="1"/>
              </p:cNvSpPr>
              <p:nvPr/>
            </p:nvSpPr>
            <p:spPr bwMode="auto">
              <a:xfrm>
                <a:off x="2209" y="1428"/>
                <a:ext cx="178" cy="96"/>
              </a:xfrm>
              <a:prstGeom prst="rect">
                <a:avLst/>
              </a:prstGeom>
              <a:solidFill>
                <a:srgbClr val="90713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76" name="Rectangle 73"/>
              <p:cNvSpPr>
                <a:spLocks noChangeArrowheads="1"/>
              </p:cNvSpPr>
              <p:nvPr/>
            </p:nvSpPr>
            <p:spPr bwMode="auto">
              <a:xfrm>
                <a:off x="2562" y="1428"/>
                <a:ext cx="355" cy="96"/>
              </a:xfrm>
              <a:prstGeom prst="rect">
                <a:avLst/>
              </a:prstGeom>
              <a:solidFill>
                <a:srgbClr val="00ABE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77" name="Rectangle 74"/>
              <p:cNvSpPr>
                <a:spLocks noChangeArrowheads="1"/>
              </p:cNvSpPr>
              <p:nvPr/>
            </p:nvSpPr>
            <p:spPr bwMode="auto">
              <a:xfrm>
                <a:off x="3092" y="1428"/>
                <a:ext cx="83" cy="9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78" name="Rectangle 75"/>
              <p:cNvSpPr>
                <a:spLocks noChangeArrowheads="1"/>
              </p:cNvSpPr>
              <p:nvPr/>
            </p:nvSpPr>
            <p:spPr bwMode="auto">
              <a:xfrm>
                <a:off x="3173" y="1428"/>
                <a:ext cx="178" cy="96"/>
              </a:xfrm>
              <a:prstGeom prst="rect">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79" name="Rectangle 76"/>
              <p:cNvSpPr>
                <a:spLocks noChangeArrowheads="1"/>
              </p:cNvSpPr>
              <p:nvPr/>
            </p:nvSpPr>
            <p:spPr bwMode="auto">
              <a:xfrm>
                <a:off x="3350" y="1428"/>
                <a:ext cx="178" cy="96"/>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80" name="Rectangle 77"/>
              <p:cNvSpPr>
                <a:spLocks noChangeArrowheads="1"/>
              </p:cNvSpPr>
              <p:nvPr/>
            </p:nvSpPr>
            <p:spPr bwMode="auto">
              <a:xfrm>
                <a:off x="3526" y="1428"/>
                <a:ext cx="179" cy="96"/>
              </a:xfrm>
              <a:prstGeom prst="rect">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81" name="Rectangle 78"/>
              <p:cNvSpPr>
                <a:spLocks noChangeArrowheads="1"/>
              </p:cNvSpPr>
              <p:nvPr/>
            </p:nvSpPr>
            <p:spPr bwMode="auto">
              <a:xfrm>
                <a:off x="3703" y="1428"/>
                <a:ext cx="178" cy="96"/>
              </a:xfrm>
              <a:prstGeom prst="rect">
                <a:avLst/>
              </a:prstGeom>
              <a:solidFill>
                <a:srgbClr val="90713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82" name="Rectangle 79"/>
              <p:cNvSpPr>
                <a:spLocks noChangeArrowheads="1"/>
              </p:cNvSpPr>
              <p:nvPr/>
            </p:nvSpPr>
            <p:spPr bwMode="auto">
              <a:xfrm>
                <a:off x="3880" y="1428"/>
                <a:ext cx="178" cy="96"/>
              </a:xfrm>
              <a:prstGeom prst="rect">
                <a:avLst/>
              </a:prstGeom>
              <a:solidFill>
                <a:srgbClr val="99CC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83" name="Rectangle 80"/>
              <p:cNvSpPr>
                <a:spLocks noChangeArrowheads="1"/>
              </p:cNvSpPr>
              <p:nvPr/>
            </p:nvSpPr>
            <p:spPr bwMode="auto">
              <a:xfrm>
                <a:off x="4056" y="1428"/>
                <a:ext cx="179" cy="96"/>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84" name="Rectangle 81"/>
              <p:cNvSpPr>
                <a:spLocks noChangeArrowheads="1"/>
              </p:cNvSpPr>
              <p:nvPr/>
            </p:nvSpPr>
            <p:spPr bwMode="auto">
              <a:xfrm>
                <a:off x="4233" y="1428"/>
                <a:ext cx="178" cy="96"/>
              </a:xfrm>
              <a:prstGeom prst="rect">
                <a:avLst/>
              </a:prstGeom>
              <a:solidFill>
                <a:srgbClr val="90713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85" name="Rectangle 82"/>
              <p:cNvSpPr>
                <a:spLocks noChangeArrowheads="1"/>
              </p:cNvSpPr>
              <p:nvPr/>
            </p:nvSpPr>
            <p:spPr bwMode="auto">
              <a:xfrm>
                <a:off x="4586" y="1428"/>
                <a:ext cx="355" cy="96"/>
              </a:xfrm>
              <a:prstGeom prst="rect">
                <a:avLst/>
              </a:prstGeom>
              <a:solidFill>
                <a:srgbClr val="00ABE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86" name="Rectangle 83"/>
              <p:cNvSpPr>
                <a:spLocks noChangeArrowheads="1"/>
              </p:cNvSpPr>
              <p:nvPr/>
            </p:nvSpPr>
            <p:spPr bwMode="auto">
              <a:xfrm>
                <a:off x="4939" y="1428"/>
                <a:ext cx="179" cy="96"/>
              </a:xfrm>
              <a:prstGeom prst="rect">
                <a:avLst/>
              </a:prstGeom>
              <a:solidFill>
                <a:srgbClr val="90713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87" name="Rectangle 84"/>
              <p:cNvSpPr>
                <a:spLocks noChangeArrowheads="1"/>
              </p:cNvSpPr>
              <p:nvPr/>
            </p:nvSpPr>
            <p:spPr bwMode="auto">
              <a:xfrm>
                <a:off x="644" y="1522"/>
                <a:ext cx="507" cy="95"/>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88" name="Rectangle 85"/>
              <p:cNvSpPr>
                <a:spLocks noChangeArrowheads="1"/>
              </p:cNvSpPr>
              <p:nvPr/>
            </p:nvSpPr>
            <p:spPr bwMode="auto">
              <a:xfrm>
                <a:off x="1326" y="1522"/>
                <a:ext cx="178" cy="95"/>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89" name="Rectangle 86"/>
              <p:cNvSpPr>
                <a:spLocks noChangeArrowheads="1"/>
              </p:cNvSpPr>
              <p:nvPr/>
            </p:nvSpPr>
            <p:spPr bwMode="auto">
              <a:xfrm>
                <a:off x="1679" y="1522"/>
                <a:ext cx="178" cy="95"/>
              </a:xfrm>
              <a:prstGeom prst="rect">
                <a:avLst/>
              </a:prstGeom>
              <a:solidFill>
                <a:srgbClr val="90713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90" name="Rectangle 87"/>
              <p:cNvSpPr>
                <a:spLocks noChangeArrowheads="1"/>
              </p:cNvSpPr>
              <p:nvPr/>
            </p:nvSpPr>
            <p:spPr bwMode="auto">
              <a:xfrm>
                <a:off x="1856" y="1522"/>
                <a:ext cx="178" cy="95"/>
              </a:xfrm>
              <a:prstGeom prst="rect">
                <a:avLst/>
              </a:prstGeom>
              <a:solidFill>
                <a:srgbClr val="99CC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91" name="Rectangle 88"/>
              <p:cNvSpPr>
                <a:spLocks noChangeArrowheads="1"/>
              </p:cNvSpPr>
              <p:nvPr/>
            </p:nvSpPr>
            <p:spPr bwMode="auto">
              <a:xfrm>
                <a:off x="2032" y="1522"/>
                <a:ext cx="179" cy="95"/>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92" name="Rectangle 89"/>
              <p:cNvSpPr>
                <a:spLocks noChangeArrowheads="1"/>
              </p:cNvSpPr>
              <p:nvPr/>
            </p:nvSpPr>
            <p:spPr bwMode="auto">
              <a:xfrm>
                <a:off x="2209" y="1522"/>
                <a:ext cx="178" cy="95"/>
              </a:xfrm>
              <a:prstGeom prst="rect">
                <a:avLst/>
              </a:prstGeom>
              <a:solidFill>
                <a:srgbClr val="90713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93" name="Rectangle 90"/>
              <p:cNvSpPr>
                <a:spLocks noChangeArrowheads="1"/>
              </p:cNvSpPr>
              <p:nvPr/>
            </p:nvSpPr>
            <p:spPr bwMode="auto">
              <a:xfrm>
                <a:off x="2562" y="1522"/>
                <a:ext cx="179" cy="95"/>
              </a:xfrm>
              <a:prstGeom prst="rect">
                <a:avLst/>
              </a:prstGeom>
              <a:solidFill>
                <a:srgbClr val="00ABE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94" name="Rectangle 91"/>
              <p:cNvSpPr>
                <a:spLocks noChangeArrowheads="1"/>
              </p:cNvSpPr>
              <p:nvPr/>
            </p:nvSpPr>
            <p:spPr bwMode="auto">
              <a:xfrm>
                <a:off x="3092" y="1522"/>
                <a:ext cx="83" cy="9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95" name="Rectangle 92"/>
              <p:cNvSpPr>
                <a:spLocks noChangeArrowheads="1"/>
              </p:cNvSpPr>
              <p:nvPr/>
            </p:nvSpPr>
            <p:spPr bwMode="auto">
              <a:xfrm>
                <a:off x="3173" y="1522"/>
                <a:ext cx="178" cy="95"/>
              </a:xfrm>
              <a:prstGeom prst="rect">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96" name="Rectangle 93"/>
              <p:cNvSpPr>
                <a:spLocks noChangeArrowheads="1"/>
              </p:cNvSpPr>
              <p:nvPr/>
            </p:nvSpPr>
            <p:spPr bwMode="auto">
              <a:xfrm>
                <a:off x="3350" y="1522"/>
                <a:ext cx="178" cy="95"/>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97" name="Rectangle 94"/>
              <p:cNvSpPr>
                <a:spLocks noChangeArrowheads="1"/>
              </p:cNvSpPr>
              <p:nvPr/>
            </p:nvSpPr>
            <p:spPr bwMode="auto">
              <a:xfrm>
                <a:off x="3526" y="1522"/>
                <a:ext cx="179" cy="95"/>
              </a:xfrm>
              <a:prstGeom prst="rect">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98" name="Rectangle 95"/>
              <p:cNvSpPr>
                <a:spLocks noChangeArrowheads="1"/>
              </p:cNvSpPr>
              <p:nvPr/>
            </p:nvSpPr>
            <p:spPr bwMode="auto">
              <a:xfrm>
                <a:off x="3703" y="1522"/>
                <a:ext cx="178" cy="95"/>
              </a:xfrm>
              <a:prstGeom prst="rect">
                <a:avLst/>
              </a:prstGeom>
              <a:solidFill>
                <a:srgbClr val="90713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99" name="Rectangle 96"/>
              <p:cNvSpPr>
                <a:spLocks noChangeArrowheads="1"/>
              </p:cNvSpPr>
              <p:nvPr/>
            </p:nvSpPr>
            <p:spPr bwMode="auto">
              <a:xfrm>
                <a:off x="3880" y="1522"/>
                <a:ext cx="178" cy="95"/>
              </a:xfrm>
              <a:prstGeom prst="rect">
                <a:avLst/>
              </a:prstGeom>
              <a:solidFill>
                <a:srgbClr val="DD080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100" name="Rectangle 97"/>
              <p:cNvSpPr>
                <a:spLocks noChangeArrowheads="1"/>
              </p:cNvSpPr>
              <p:nvPr/>
            </p:nvSpPr>
            <p:spPr bwMode="auto">
              <a:xfrm>
                <a:off x="4056" y="1522"/>
                <a:ext cx="179" cy="95"/>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101" name="Rectangle 98"/>
              <p:cNvSpPr>
                <a:spLocks noChangeArrowheads="1"/>
              </p:cNvSpPr>
              <p:nvPr/>
            </p:nvSpPr>
            <p:spPr bwMode="auto">
              <a:xfrm>
                <a:off x="4233" y="1522"/>
                <a:ext cx="178" cy="95"/>
              </a:xfrm>
              <a:prstGeom prst="rect">
                <a:avLst/>
              </a:prstGeom>
              <a:solidFill>
                <a:srgbClr val="90713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102" name="Rectangle 99"/>
              <p:cNvSpPr>
                <a:spLocks noChangeArrowheads="1"/>
              </p:cNvSpPr>
              <p:nvPr/>
            </p:nvSpPr>
            <p:spPr bwMode="auto">
              <a:xfrm>
                <a:off x="4586" y="1522"/>
                <a:ext cx="355" cy="95"/>
              </a:xfrm>
              <a:prstGeom prst="rect">
                <a:avLst/>
              </a:prstGeom>
              <a:solidFill>
                <a:srgbClr val="00ABE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103" name="Rectangle 100"/>
              <p:cNvSpPr>
                <a:spLocks noChangeArrowheads="1"/>
              </p:cNvSpPr>
              <p:nvPr/>
            </p:nvSpPr>
            <p:spPr bwMode="auto">
              <a:xfrm>
                <a:off x="644" y="1616"/>
                <a:ext cx="507" cy="95"/>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104" name="Rectangle 101"/>
              <p:cNvSpPr>
                <a:spLocks noChangeArrowheads="1"/>
              </p:cNvSpPr>
              <p:nvPr/>
            </p:nvSpPr>
            <p:spPr bwMode="auto">
              <a:xfrm>
                <a:off x="1502" y="1616"/>
                <a:ext cx="532" cy="95"/>
              </a:xfrm>
              <a:prstGeom prst="rect">
                <a:avLst/>
              </a:prstGeom>
              <a:solidFill>
                <a:srgbClr val="DD080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105" name="Rectangle 102"/>
              <p:cNvSpPr>
                <a:spLocks noChangeArrowheads="1"/>
              </p:cNvSpPr>
              <p:nvPr/>
            </p:nvSpPr>
            <p:spPr bwMode="auto">
              <a:xfrm>
                <a:off x="2032" y="1616"/>
                <a:ext cx="179" cy="95"/>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106" name="Rectangle 103"/>
              <p:cNvSpPr>
                <a:spLocks noChangeArrowheads="1"/>
              </p:cNvSpPr>
              <p:nvPr/>
            </p:nvSpPr>
            <p:spPr bwMode="auto">
              <a:xfrm>
                <a:off x="3092" y="1616"/>
                <a:ext cx="83" cy="9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107" name="Rectangle 104"/>
              <p:cNvSpPr>
                <a:spLocks noChangeArrowheads="1"/>
              </p:cNvSpPr>
              <p:nvPr/>
            </p:nvSpPr>
            <p:spPr bwMode="auto">
              <a:xfrm>
                <a:off x="3173" y="1616"/>
                <a:ext cx="178" cy="95"/>
              </a:xfrm>
              <a:prstGeom prst="rect">
                <a:avLst/>
              </a:prstGeom>
              <a:solidFill>
                <a:srgbClr val="99CC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108" name="Rectangle 105"/>
              <p:cNvSpPr>
                <a:spLocks noChangeArrowheads="1"/>
              </p:cNvSpPr>
              <p:nvPr/>
            </p:nvSpPr>
            <p:spPr bwMode="auto">
              <a:xfrm>
                <a:off x="3350" y="1616"/>
                <a:ext cx="178" cy="95"/>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109" name="Rectangle 106"/>
              <p:cNvSpPr>
                <a:spLocks noChangeArrowheads="1"/>
              </p:cNvSpPr>
              <p:nvPr/>
            </p:nvSpPr>
            <p:spPr bwMode="auto">
              <a:xfrm>
                <a:off x="3526" y="1616"/>
                <a:ext cx="355" cy="95"/>
              </a:xfrm>
              <a:prstGeom prst="rect">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110" name="Rectangle 107"/>
              <p:cNvSpPr>
                <a:spLocks noChangeArrowheads="1"/>
              </p:cNvSpPr>
              <p:nvPr/>
            </p:nvSpPr>
            <p:spPr bwMode="auto">
              <a:xfrm>
                <a:off x="4056" y="1616"/>
                <a:ext cx="179" cy="95"/>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111" name="Rectangle 108"/>
              <p:cNvSpPr>
                <a:spLocks noChangeArrowheads="1"/>
              </p:cNvSpPr>
              <p:nvPr/>
            </p:nvSpPr>
            <p:spPr bwMode="auto">
              <a:xfrm>
                <a:off x="4233" y="1616"/>
                <a:ext cx="178" cy="95"/>
              </a:xfrm>
              <a:prstGeom prst="rect">
                <a:avLst/>
              </a:prstGeom>
              <a:solidFill>
                <a:srgbClr val="90713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112" name="Rectangle 109"/>
              <p:cNvSpPr>
                <a:spLocks noChangeArrowheads="1"/>
              </p:cNvSpPr>
              <p:nvPr/>
            </p:nvSpPr>
            <p:spPr bwMode="auto">
              <a:xfrm>
                <a:off x="644" y="1709"/>
                <a:ext cx="507" cy="96"/>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113" name="Rectangle 110"/>
              <p:cNvSpPr>
                <a:spLocks noChangeArrowheads="1"/>
              </p:cNvSpPr>
              <p:nvPr/>
            </p:nvSpPr>
            <p:spPr bwMode="auto">
              <a:xfrm>
                <a:off x="1502" y="1709"/>
                <a:ext cx="179" cy="96"/>
              </a:xfrm>
              <a:prstGeom prst="rect">
                <a:avLst/>
              </a:prstGeom>
              <a:solidFill>
                <a:srgbClr val="9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114" name="Rectangle 111"/>
              <p:cNvSpPr>
                <a:spLocks noChangeArrowheads="1"/>
              </p:cNvSpPr>
              <p:nvPr/>
            </p:nvSpPr>
            <p:spPr bwMode="auto">
              <a:xfrm>
                <a:off x="2032" y="1709"/>
                <a:ext cx="179" cy="96"/>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115" name="Rectangle 112"/>
              <p:cNvSpPr>
                <a:spLocks noChangeArrowheads="1"/>
              </p:cNvSpPr>
              <p:nvPr/>
            </p:nvSpPr>
            <p:spPr bwMode="auto">
              <a:xfrm>
                <a:off x="3092" y="1709"/>
                <a:ext cx="83" cy="9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116" name="Rectangle 113"/>
              <p:cNvSpPr>
                <a:spLocks noChangeArrowheads="1"/>
              </p:cNvSpPr>
              <p:nvPr/>
            </p:nvSpPr>
            <p:spPr bwMode="auto">
              <a:xfrm>
                <a:off x="3173" y="1709"/>
                <a:ext cx="178" cy="96"/>
              </a:xfrm>
              <a:prstGeom prst="rect">
                <a:avLst/>
              </a:prstGeom>
              <a:solidFill>
                <a:srgbClr val="99CC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117" name="Rectangle 114"/>
              <p:cNvSpPr>
                <a:spLocks noChangeArrowheads="1"/>
              </p:cNvSpPr>
              <p:nvPr/>
            </p:nvSpPr>
            <p:spPr bwMode="auto">
              <a:xfrm>
                <a:off x="3350" y="1709"/>
                <a:ext cx="355" cy="96"/>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118" name="Rectangle 115"/>
              <p:cNvSpPr>
                <a:spLocks noChangeArrowheads="1"/>
              </p:cNvSpPr>
              <p:nvPr/>
            </p:nvSpPr>
            <p:spPr bwMode="auto">
              <a:xfrm>
                <a:off x="3703" y="1709"/>
                <a:ext cx="178" cy="96"/>
              </a:xfrm>
              <a:prstGeom prst="rect">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119" name="Rectangle 116"/>
              <p:cNvSpPr>
                <a:spLocks noChangeArrowheads="1"/>
              </p:cNvSpPr>
              <p:nvPr/>
            </p:nvSpPr>
            <p:spPr bwMode="auto">
              <a:xfrm>
                <a:off x="4056" y="1709"/>
                <a:ext cx="179" cy="96"/>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120" name="Rectangle 117"/>
              <p:cNvSpPr>
                <a:spLocks noChangeArrowheads="1"/>
              </p:cNvSpPr>
              <p:nvPr/>
            </p:nvSpPr>
            <p:spPr bwMode="auto">
              <a:xfrm>
                <a:off x="4233" y="1709"/>
                <a:ext cx="178" cy="96"/>
              </a:xfrm>
              <a:prstGeom prst="rect">
                <a:avLst/>
              </a:prstGeom>
              <a:solidFill>
                <a:srgbClr val="90713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121" name="Rectangle 118"/>
              <p:cNvSpPr>
                <a:spLocks noChangeArrowheads="1"/>
              </p:cNvSpPr>
              <p:nvPr/>
            </p:nvSpPr>
            <p:spPr bwMode="auto">
              <a:xfrm>
                <a:off x="4586" y="1709"/>
                <a:ext cx="179" cy="96"/>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122" name="Rectangle 119"/>
              <p:cNvSpPr>
                <a:spLocks noChangeArrowheads="1"/>
              </p:cNvSpPr>
              <p:nvPr/>
            </p:nvSpPr>
            <p:spPr bwMode="auto">
              <a:xfrm>
                <a:off x="644" y="1803"/>
                <a:ext cx="507" cy="96"/>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123" name="Rectangle 120"/>
              <p:cNvSpPr>
                <a:spLocks noChangeArrowheads="1"/>
              </p:cNvSpPr>
              <p:nvPr/>
            </p:nvSpPr>
            <p:spPr bwMode="auto">
              <a:xfrm>
                <a:off x="1326" y="1803"/>
                <a:ext cx="531" cy="96"/>
              </a:xfrm>
              <a:prstGeom prst="rect">
                <a:avLst/>
              </a:prstGeom>
              <a:solidFill>
                <a:srgbClr val="F2088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124" name="Rectangle 121"/>
              <p:cNvSpPr>
                <a:spLocks noChangeArrowheads="1"/>
              </p:cNvSpPr>
              <p:nvPr/>
            </p:nvSpPr>
            <p:spPr bwMode="auto">
              <a:xfrm>
                <a:off x="1856" y="1803"/>
                <a:ext cx="178" cy="96"/>
              </a:xfrm>
              <a:prstGeom prst="rect">
                <a:avLst/>
              </a:prstGeom>
              <a:solidFill>
                <a:srgbClr val="DD080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125" name="Rectangle 122"/>
              <p:cNvSpPr>
                <a:spLocks noChangeArrowheads="1"/>
              </p:cNvSpPr>
              <p:nvPr/>
            </p:nvSpPr>
            <p:spPr bwMode="auto">
              <a:xfrm>
                <a:off x="2032" y="1803"/>
                <a:ext cx="179" cy="96"/>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126" name="Rectangle 123"/>
              <p:cNvSpPr>
                <a:spLocks noChangeArrowheads="1"/>
              </p:cNvSpPr>
              <p:nvPr/>
            </p:nvSpPr>
            <p:spPr bwMode="auto">
              <a:xfrm>
                <a:off x="2209" y="1803"/>
                <a:ext cx="355" cy="96"/>
              </a:xfrm>
              <a:prstGeom prst="rect">
                <a:avLst/>
              </a:prstGeom>
              <a:solidFill>
                <a:srgbClr val="DD080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127" name="Rectangle 124"/>
              <p:cNvSpPr>
                <a:spLocks noChangeArrowheads="1"/>
              </p:cNvSpPr>
              <p:nvPr/>
            </p:nvSpPr>
            <p:spPr bwMode="auto">
              <a:xfrm>
                <a:off x="2562" y="1803"/>
                <a:ext cx="532" cy="96"/>
              </a:xfrm>
              <a:prstGeom prst="rect">
                <a:avLst/>
              </a:prstGeom>
              <a:solidFill>
                <a:srgbClr val="F2088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128" name="Rectangle 125"/>
              <p:cNvSpPr>
                <a:spLocks noChangeArrowheads="1"/>
              </p:cNvSpPr>
              <p:nvPr/>
            </p:nvSpPr>
            <p:spPr bwMode="auto">
              <a:xfrm>
                <a:off x="3092" y="1803"/>
                <a:ext cx="83" cy="9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129" name="Rectangle 126"/>
              <p:cNvSpPr>
                <a:spLocks noChangeArrowheads="1"/>
              </p:cNvSpPr>
              <p:nvPr/>
            </p:nvSpPr>
            <p:spPr bwMode="auto">
              <a:xfrm>
                <a:off x="3173" y="1803"/>
                <a:ext cx="178" cy="96"/>
              </a:xfrm>
              <a:prstGeom prst="rect">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130" name="Rectangle 127"/>
              <p:cNvSpPr>
                <a:spLocks noChangeArrowheads="1"/>
              </p:cNvSpPr>
              <p:nvPr/>
            </p:nvSpPr>
            <p:spPr bwMode="auto">
              <a:xfrm>
                <a:off x="3350" y="1803"/>
                <a:ext cx="355" cy="96"/>
              </a:xfrm>
              <a:prstGeom prst="rect">
                <a:avLst/>
              </a:prstGeom>
              <a:solidFill>
                <a:srgbClr val="F2088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131" name="Rectangle 128"/>
              <p:cNvSpPr>
                <a:spLocks noChangeArrowheads="1"/>
              </p:cNvSpPr>
              <p:nvPr/>
            </p:nvSpPr>
            <p:spPr bwMode="auto">
              <a:xfrm>
                <a:off x="3703" y="1803"/>
                <a:ext cx="178" cy="96"/>
              </a:xfrm>
              <a:prstGeom prst="rect">
                <a:avLst/>
              </a:prstGeom>
              <a:solidFill>
                <a:srgbClr val="90713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132" name="Rectangle 129"/>
              <p:cNvSpPr>
                <a:spLocks noChangeArrowheads="1"/>
              </p:cNvSpPr>
              <p:nvPr/>
            </p:nvSpPr>
            <p:spPr bwMode="auto">
              <a:xfrm>
                <a:off x="3880" y="1803"/>
                <a:ext cx="178" cy="96"/>
              </a:xfrm>
              <a:prstGeom prst="rect">
                <a:avLst/>
              </a:prstGeom>
              <a:solidFill>
                <a:srgbClr val="DD080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133" name="Rectangle 130"/>
              <p:cNvSpPr>
                <a:spLocks noChangeArrowheads="1"/>
              </p:cNvSpPr>
              <p:nvPr/>
            </p:nvSpPr>
            <p:spPr bwMode="auto">
              <a:xfrm>
                <a:off x="4056" y="1803"/>
                <a:ext cx="179" cy="96"/>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134" name="Rectangle 131"/>
              <p:cNvSpPr>
                <a:spLocks noChangeArrowheads="1"/>
              </p:cNvSpPr>
              <p:nvPr/>
            </p:nvSpPr>
            <p:spPr bwMode="auto">
              <a:xfrm>
                <a:off x="4233" y="1803"/>
                <a:ext cx="355" cy="96"/>
              </a:xfrm>
              <a:prstGeom prst="rect">
                <a:avLst/>
              </a:prstGeom>
              <a:solidFill>
                <a:srgbClr val="DD080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135" name="Rectangle 132"/>
              <p:cNvSpPr>
                <a:spLocks noChangeArrowheads="1"/>
              </p:cNvSpPr>
              <p:nvPr/>
            </p:nvSpPr>
            <p:spPr bwMode="auto">
              <a:xfrm>
                <a:off x="4586" y="1803"/>
                <a:ext cx="532" cy="96"/>
              </a:xfrm>
              <a:prstGeom prst="rect">
                <a:avLst/>
              </a:prstGeom>
              <a:solidFill>
                <a:srgbClr val="F2088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136" name="Rectangle 133"/>
              <p:cNvSpPr>
                <a:spLocks noChangeArrowheads="1"/>
              </p:cNvSpPr>
              <p:nvPr/>
            </p:nvSpPr>
            <p:spPr bwMode="auto">
              <a:xfrm>
                <a:off x="644" y="1897"/>
                <a:ext cx="507" cy="95"/>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137" name="Rectangle 134"/>
              <p:cNvSpPr>
                <a:spLocks noChangeArrowheads="1"/>
              </p:cNvSpPr>
              <p:nvPr/>
            </p:nvSpPr>
            <p:spPr bwMode="auto">
              <a:xfrm>
                <a:off x="1149" y="1897"/>
                <a:ext cx="708" cy="95"/>
              </a:xfrm>
              <a:prstGeom prst="rect">
                <a:avLst/>
              </a:prstGeom>
              <a:solidFill>
                <a:srgbClr val="90713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138" name="Rectangle 135"/>
              <p:cNvSpPr>
                <a:spLocks noChangeArrowheads="1"/>
              </p:cNvSpPr>
              <p:nvPr/>
            </p:nvSpPr>
            <p:spPr bwMode="auto">
              <a:xfrm>
                <a:off x="1856" y="1897"/>
                <a:ext cx="178" cy="95"/>
              </a:xfrm>
              <a:prstGeom prst="rect">
                <a:avLst/>
              </a:prstGeom>
              <a:solidFill>
                <a:srgbClr val="99CC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139" name="Rectangle 136"/>
              <p:cNvSpPr>
                <a:spLocks noChangeArrowheads="1"/>
              </p:cNvSpPr>
              <p:nvPr/>
            </p:nvSpPr>
            <p:spPr bwMode="auto">
              <a:xfrm>
                <a:off x="2032" y="1897"/>
                <a:ext cx="179" cy="95"/>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140" name="Rectangle 137"/>
              <p:cNvSpPr>
                <a:spLocks noChangeArrowheads="1"/>
              </p:cNvSpPr>
              <p:nvPr/>
            </p:nvSpPr>
            <p:spPr bwMode="auto">
              <a:xfrm>
                <a:off x="2209" y="1897"/>
                <a:ext cx="178" cy="95"/>
              </a:xfrm>
              <a:prstGeom prst="rect">
                <a:avLst/>
              </a:prstGeom>
              <a:solidFill>
                <a:srgbClr val="90713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141" name="Rectangle 138"/>
              <p:cNvSpPr>
                <a:spLocks noChangeArrowheads="1"/>
              </p:cNvSpPr>
              <p:nvPr/>
            </p:nvSpPr>
            <p:spPr bwMode="auto">
              <a:xfrm>
                <a:off x="2386" y="1897"/>
                <a:ext cx="178" cy="95"/>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142" name="Rectangle 139"/>
              <p:cNvSpPr>
                <a:spLocks noChangeArrowheads="1"/>
              </p:cNvSpPr>
              <p:nvPr/>
            </p:nvSpPr>
            <p:spPr bwMode="auto">
              <a:xfrm>
                <a:off x="2562" y="1897"/>
                <a:ext cx="179" cy="95"/>
              </a:xfrm>
              <a:prstGeom prst="rect">
                <a:avLst/>
              </a:prstGeom>
              <a:solidFill>
                <a:srgbClr val="90713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143" name="Rectangle 140"/>
              <p:cNvSpPr>
                <a:spLocks noChangeArrowheads="1"/>
              </p:cNvSpPr>
              <p:nvPr/>
            </p:nvSpPr>
            <p:spPr bwMode="auto">
              <a:xfrm>
                <a:off x="2739" y="1897"/>
                <a:ext cx="178" cy="95"/>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144" name="Rectangle 141"/>
              <p:cNvSpPr>
                <a:spLocks noChangeArrowheads="1"/>
              </p:cNvSpPr>
              <p:nvPr/>
            </p:nvSpPr>
            <p:spPr bwMode="auto">
              <a:xfrm>
                <a:off x="3092" y="1897"/>
                <a:ext cx="83" cy="9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145" name="Rectangle 142"/>
              <p:cNvSpPr>
                <a:spLocks noChangeArrowheads="1"/>
              </p:cNvSpPr>
              <p:nvPr/>
            </p:nvSpPr>
            <p:spPr bwMode="auto">
              <a:xfrm>
                <a:off x="3173" y="1897"/>
                <a:ext cx="178" cy="95"/>
              </a:xfrm>
              <a:prstGeom prst="rect">
                <a:avLst/>
              </a:prstGeom>
              <a:solidFill>
                <a:srgbClr val="90713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146" name="Rectangle 143"/>
              <p:cNvSpPr>
                <a:spLocks noChangeArrowheads="1"/>
              </p:cNvSpPr>
              <p:nvPr/>
            </p:nvSpPr>
            <p:spPr bwMode="auto">
              <a:xfrm>
                <a:off x="3350" y="1897"/>
                <a:ext cx="178" cy="95"/>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147" name="Rectangle 144"/>
              <p:cNvSpPr>
                <a:spLocks noChangeArrowheads="1"/>
              </p:cNvSpPr>
              <p:nvPr/>
            </p:nvSpPr>
            <p:spPr bwMode="auto">
              <a:xfrm>
                <a:off x="3526" y="1897"/>
                <a:ext cx="355" cy="95"/>
              </a:xfrm>
              <a:prstGeom prst="rect">
                <a:avLst/>
              </a:prstGeom>
              <a:solidFill>
                <a:srgbClr val="90713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148" name="Rectangle 145"/>
              <p:cNvSpPr>
                <a:spLocks noChangeArrowheads="1"/>
              </p:cNvSpPr>
              <p:nvPr/>
            </p:nvSpPr>
            <p:spPr bwMode="auto">
              <a:xfrm>
                <a:off x="3880" y="1897"/>
                <a:ext cx="178" cy="95"/>
              </a:xfrm>
              <a:prstGeom prst="rect">
                <a:avLst/>
              </a:prstGeom>
              <a:solidFill>
                <a:srgbClr val="99CC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149" name="Rectangle 146"/>
              <p:cNvSpPr>
                <a:spLocks noChangeArrowheads="1"/>
              </p:cNvSpPr>
              <p:nvPr/>
            </p:nvSpPr>
            <p:spPr bwMode="auto">
              <a:xfrm>
                <a:off x="4056" y="1897"/>
                <a:ext cx="179" cy="95"/>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150" name="Rectangle 147"/>
              <p:cNvSpPr>
                <a:spLocks noChangeArrowheads="1"/>
              </p:cNvSpPr>
              <p:nvPr/>
            </p:nvSpPr>
            <p:spPr bwMode="auto">
              <a:xfrm>
                <a:off x="4233" y="1897"/>
                <a:ext cx="178" cy="95"/>
              </a:xfrm>
              <a:prstGeom prst="rect">
                <a:avLst/>
              </a:prstGeom>
              <a:solidFill>
                <a:srgbClr val="90713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151" name="Rectangle 148"/>
              <p:cNvSpPr>
                <a:spLocks noChangeArrowheads="1"/>
              </p:cNvSpPr>
              <p:nvPr/>
            </p:nvSpPr>
            <p:spPr bwMode="auto">
              <a:xfrm>
                <a:off x="4409" y="1897"/>
                <a:ext cx="179" cy="95"/>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152" name="Rectangle 149"/>
              <p:cNvSpPr>
                <a:spLocks noChangeArrowheads="1"/>
              </p:cNvSpPr>
              <p:nvPr/>
            </p:nvSpPr>
            <p:spPr bwMode="auto">
              <a:xfrm>
                <a:off x="4586" y="1897"/>
                <a:ext cx="355" cy="95"/>
              </a:xfrm>
              <a:prstGeom prst="rect">
                <a:avLst/>
              </a:prstGeom>
              <a:solidFill>
                <a:srgbClr val="90713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153" name="Rectangle 150"/>
              <p:cNvSpPr>
                <a:spLocks noChangeArrowheads="1"/>
              </p:cNvSpPr>
              <p:nvPr/>
            </p:nvSpPr>
            <p:spPr bwMode="auto">
              <a:xfrm>
                <a:off x="4939" y="1897"/>
                <a:ext cx="179" cy="95"/>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154" name="Rectangle 151"/>
              <p:cNvSpPr>
                <a:spLocks noChangeArrowheads="1"/>
              </p:cNvSpPr>
              <p:nvPr/>
            </p:nvSpPr>
            <p:spPr bwMode="auto">
              <a:xfrm>
                <a:off x="644" y="1990"/>
                <a:ext cx="507" cy="96"/>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155" name="Rectangle 152"/>
              <p:cNvSpPr>
                <a:spLocks noChangeArrowheads="1"/>
              </p:cNvSpPr>
              <p:nvPr/>
            </p:nvSpPr>
            <p:spPr bwMode="auto">
              <a:xfrm>
                <a:off x="1149" y="1990"/>
                <a:ext cx="178" cy="96"/>
              </a:xfrm>
              <a:prstGeom prst="rect">
                <a:avLst/>
              </a:prstGeom>
              <a:solidFill>
                <a:srgbClr val="90713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156" name="Rectangle 153"/>
              <p:cNvSpPr>
                <a:spLocks noChangeArrowheads="1"/>
              </p:cNvSpPr>
              <p:nvPr/>
            </p:nvSpPr>
            <p:spPr bwMode="auto">
              <a:xfrm>
                <a:off x="1502" y="1990"/>
                <a:ext cx="355" cy="96"/>
              </a:xfrm>
              <a:prstGeom prst="rect">
                <a:avLst/>
              </a:prstGeom>
              <a:solidFill>
                <a:srgbClr val="90713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157" name="Rectangle 154"/>
              <p:cNvSpPr>
                <a:spLocks noChangeArrowheads="1"/>
              </p:cNvSpPr>
              <p:nvPr/>
            </p:nvSpPr>
            <p:spPr bwMode="auto">
              <a:xfrm>
                <a:off x="1856" y="1990"/>
                <a:ext cx="178" cy="96"/>
              </a:xfrm>
              <a:prstGeom prst="rect">
                <a:avLst/>
              </a:prstGeom>
              <a:solidFill>
                <a:srgbClr val="99CC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158" name="Rectangle 155"/>
              <p:cNvSpPr>
                <a:spLocks noChangeArrowheads="1"/>
              </p:cNvSpPr>
              <p:nvPr/>
            </p:nvSpPr>
            <p:spPr bwMode="auto">
              <a:xfrm>
                <a:off x="2032" y="1990"/>
                <a:ext cx="179" cy="96"/>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159" name="Rectangle 156"/>
              <p:cNvSpPr>
                <a:spLocks noChangeArrowheads="1"/>
              </p:cNvSpPr>
              <p:nvPr/>
            </p:nvSpPr>
            <p:spPr bwMode="auto">
              <a:xfrm>
                <a:off x="2209" y="1990"/>
                <a:ext cx="178" cy="96"/>
              </a:xfrm>
              <a:prstGeom prst="rect">
                <a:avLst/>
              </a:prstGeom>
              <a:solidFill>
                <a:srgbClr val="90713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160" name="Rectangle 157"/>
              <p:cNvSpPr>
                <a:spLocks noChangeArrowheads="1"/>
              </p:cNvSpPr>
              <p:nvPr/>
            </p:nvSpPr>
            <p:spPr bwMode="auto">
              <a:xfrm>
                <a:off x="2386" y="1990"/>
                <a:ext cx="178" cy="96"/>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161" name="Rectangle 158"/>
              <p:cNvSpPr>
                <a:spLocks noChangeArrowheads="1"/>
              </p:cNvSpPr>
              <p:nvPr/>
            </p:nvSpPr>
            <p:spPr bwMode="auto">
              <a:xfrm>
                <a:off x="2562" y="1990"/>
                <a:ext cx="355" cy="96"/>
              </a:xfrm>
              <a:prstGeom prst="rect">
                <a:avLst/>
              </a:prstGeom>
              <a:solidFill>
                <a:srgbClr val="90713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162" name="Rectangle 159"/>
              <p:cNvSpPr>
                <a:spLocks noChangeArrowheads="1"/>
              </p:cNvSpPr>
              <p:nvPr/>
            </p:nvSpPr>
            <p:spPr bwMode="auto">
              <a:xfrm>
                <a:off x="3092" y="1990"/>
                <a:ext cx="83" cy="9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163" name="Rectangle 160"/>
              <p:cNvSpPr>
                <a:spLocks noChangeArrowheads="1"/>
              </p:cNvSpPr>
              <p:nvPr/>
            </p:nvSpPr>
            <p:spPr bwMode="auto">
              <a:xfrm>
                <a:off x="3173" y="1990"/>
                <a:ext cx="178" cy="96"/>
              </a:xfrm>
              <a:prstGeom prst="rect">
                <a:avLst/>
              </a:prstGeom>
              <a:solidFill>
                <a:srgbClr val="90713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164" name="Rectangle 161"/>
              <p:cNvSpPr>
                <a:spLocks noChangeArrowheads="1"/>
              </p:cNvSpPr>
              <p:nvPr/>
            </p:nvSpPr>
            <p:spPr bwMode="auto">
              <a:xfrm>
                <a:off x="3350" y="1990"/>
                <a:ext cx="178" cy="96"/>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165" name="Rectangle 162"/>
              <p:cNvSpPr>
                <a:spLocks noChangeArrowheads="1"/>
              </p:cNvSpPr>
              <p:nvPr/>
            </p:nvSpPr>
            <p:spPr bwMode="auto">
              <a:xfrm>
                <a:off x="3526" y="1990"/>
                <a:ext cx="355" cy="96"/>
              </a:xfrm>
              <a:prstGeom prst="rect">
                <a:avLst/>
              </a:prstGeom>
              <a:solidFill>
                <a:srgbClr val="90713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166" name="Rectangle 163"/>
              <p:cNvSpPr>
                <a:spLocks noChangeArrowheads="1"/>
              </p:cNvSpPr>
              <p:nvPr/>
            </p:nvSpPr>
            <p:spPr bwMode="auto">
              <a:xfrm>
                <a:off x="3880" y="1990"/>
                <a:ext cx="178" cy="96"/>
              </a:xfrm>
              <a:prstGeom prst="rect">
                <a:avLst/>
              </a:prstGeom>
              <a:solidFill>
                <a:srgbClr val="99CC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167" name="Rectangle 164"/>
              <p:cNvSpPr>
                <a:spLocks noChangeArrowheads="1"/>
              </p:cNvSpPr>
              <p:nvPr/>
            </p:nvSpPr>
            <p:spPr bwMode="auto">
              <a:xfrm>
                <a:off x="4056" y="1990"/>
                <a:ext cx="179" cy="96"/>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168" name="Rectangle 165"/>
              <p:cNvSpPr>
                <a:spLocks noChangeArrowheads="1"/>
              </p:cNvSpPr>
              <p:nvPr/>
            </p:nvSpPr>
            <p:spPr bwMode="auto">
              <a:xfrm>
                <a:off x="4233" y="1990"/>
                <a:ext cx="178" cy="96"/>
              </a:xfrm>
              <a:prstGeom prst="rect">
                <a:avLst/>
              </a:prstGeom>
              <a:solidFill>
                <a:srgbClr val="90713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169" name="Rectangle 166"/>
              <p:cNvSpPr>
                <a:spLocks noChangeArrowheads="1"/>
              </p:cNvSpPr>
              <p:nvPr/>
            </p:nvSpPr>
            <p:spPr bwMode="auto">
              <a:xfrm>
                <a:off x="4409" y="1990"/>
                <a:ext cx="179" cy="96"/>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170" name="Rectangle 167"/>
              <p:cNvSpPr>
                <a:spLocks noChangeArrowheads="1"/>
              </p:cNvSpPr>
              <p:nvPr/>
            </p:nvSpPr>
            <p:spPr bwMode="auto">
              <a:xfrm>
                <a:off x="4586" y="1990"/>
                <a:ext cx="355" cy="96"/>
              </a:xfrm>
              <a:prstGeom prst="rect">
                <a:avLst/>
              </a:prstGeom>
              <a:solidFill>
                <a:srgbClr val="90713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171" name="Rectangle 168"/>
              <p:cNvSpPr>
                <a:spLocks noChangeArrowheads="1"/>
              </p:cNvSpPr>
              <p:nvPr/>
            </p:nvSpPr>
            <p:spPr bwMode="auto">
              <a:xfrm>
                <a:off x="4939" y="1990"/>
                <a:ext cx="179" cy="96"/>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172" name="Rectangle 169"/>
              <p:cNvSpPr>
                <a:spLocks noChangeArrowheads="1"/>
              </p:cNvSpPr>
              <p:nvPr/>
            </p:nvSpPr>
            <p:spPr bwMode="auto">
              <a:xfrm>
                <a:off x="644" y="2084"/>
                <a:ext cx="507" cy="96"/>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173" name="Rectangle 170"/>
              <p:cNvSpPr>
                <a:spLocks noChangeArrowheads="1"/>
              </p:cNvSpPr>
              <p:nvPr/>
            </p:nvSpPr>
            <p:spPr bwMode="auto">
              <a:xfrm>
                <a:off x="1856" y="2084"/>
                <a:ext cx="178" cy="96"/>
              </a:xfrm>
              <a:prstGeom prst="rect">
                <a:avLst/>
              </a:prstGeom>
              <a:solidFill>
                <a:srgbClr val="99CC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174" name="Rectangle 171"/>
              <p:cNvSpPr>
                <a:spLocks noChangeArrowheads="1"/>
              </p:cNvSpPr>
              <p:nvPr/>
            </p:nvSpPr>
            <p:spPr bwMode="auto">
              <a:xfrm>
                <a:off x="2032" y="2084"/>
                <a:ext cx="179" cy="9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175" name="Rectangle 172"/>
              <p:cNvSpPr>
                <a:spLocks noChangeArrowheads="1"/>
              </p:cNvSpPr>
              <p:nvPr/>
            </p:nvSpPr>
            <p:spPr bwMode="auto">
              <a:xfrm>
                <a:off x="2562" y="2084"/>
                <a:ext cx="179" cy="96"/>
              </a:xfrm>
              <a:prstGeom prst="rect">
                <a:avLst/>
              </a:prstGeom>
              <a:solidFill>
                <a:srgbClr val="99CC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176" name="Rectangle 173"/>
              <p:cNvSpPr>
                <a:spLocks noChangeArrowheads="1"/>
              </p:cNvSpPr>
              <p:nvPr/>
            </p:nvSpPr>
            <p:spPr bwMode="auto">
              <a:xfrm>
                <a:off x="3092" y="2084"/>
                <a:ext cx="83" cy="9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177" name="Rectangle 174"/>
              <p:cNvSpPr>
                <a:spLocks noChangeArrowheads="1"/>
              </p:cNvSpPr>
              <p:nvPr/>
            </p:nvSpPr>
            <p:spPr bwMode="auto">
              <a:xfrm>
                <a:off x="3350" y="2084"/>
                <a:ext cx="178" cy="96"/>
              </a:xfrm>
              <a:prstGeom prst="rect">
                <a:avLst/>
              </a:prstGeom>
              <a:solidFill>
                <a:srgbClr val="F2088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178" name="Rectangle 175"/>
              <p:cNvSpPr>
                <a:spLocks noChangeArrowheads="1"/>
              </p:cNvSpPr>
              <p:nvPr/>
            </p:nvSpPr>
            <p:spPr bwMode="auto">
              <a:xfrm>
                <a:off x="3526" y="2084"/>
                <a:ext cx="355" cy="96"/>
              </a:xfrm>
              <a:prstGeom prst="rect">
                <a:avLst/>
              </a:prstGeom>
              <a:solidFill>
                <a:srgbClr val="DD080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179" name="Rectangle 176"/>
              <p:cNvSpPr>
                <a:spLocks noChangeArrowheads="1"/>
              </p:cNvSpPr>
              <p:nvPr/>
            </p:nvSpPr>
            <p:spPr bwMode="auto">
              <a:xfrm>
                <a:off x="3880" y="2084"/>
                <a:ext cx="178" cy="96"/>
              </a:xfrm>
              <a:prstGeom prst="rect">
                <a:avLst/>
              </a:prstGeom>
              <a:solidFill>
                <a:srgbClr val="99CC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180" name="Rectangle 177"/>
              <p:cNvSpPr>
                <a:spLocks noChangeArrowheads="1"/>
              </p:cNvSpPr>
              <p:nvPr/>
            </p:nvSpPr>
            <p:spPr bwMode="auto">
              <a:xfrm>
                <a:off x="4056" y="2084"/>
                <a:ext cx="179" cy="9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181" name="Rectangle 178"/>
              <p:cNvSpPr>
                <a:spLocks noChangeArrowheads="1"/>
              </p:cNvSpPr>
              <p:nvPr/>
            </p:nvSpPr>
            <p:spPr bwMode="auto">
              <a:xfrm>
                <a:off x="4233" y="2084"/>
                <a:ext cx="178" cy="96"/>
              </a:xfrm>
              <a:prstGeom prst="rect">
                <a:avLst/>
              </a:prstGeom>
              <a:solidFill>
                <a:srgbClr val="90713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182" name="Rectangle 179"/>
              <p:cNvSpPr>
                <a:spLocks noChangeArrowheads="1"/>
              </p:cNvSpPr>
              <p:nvPr/>
            </p:nvSpPr>
            <p:spPr bwMode="auto">
              <a:xfrm>
                <a:off x="4409" y="2084"/>
                <a:ext cx="179" cy="96"/>
              </a:xfrm>
              <a:prstGeom prst="rect">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183" name="Rectangle 180"/>
              <p:cNvSpPr>
                <a:spLocks noChangeArrowheads="1"/>
              </p:cNvSpPr>
              <p:nvPr/>
            </p:nvSpPr>
            <p:spPr bwMode="auto">
              <a:xfrm>
                <a:off x="4586" y="2084"/>
                <a:ext cx="179" cy="96"/>
              </a:xfrm>
              <a:prstGeom prst="rect">
                <a:avLst/>
              </a:prstGeom>
              <a:solidFill>
                <a:srgbClr val="90713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184" name="Rectangle 181"/>
              <p:cNvSpPr>
                <a:spLocks noChangeArrowheads="1"/>
              </p:cNvSpPr>
              <p:nvPr/>
            </p:nvSpPr>
            <p:spPr bwMode="auto">
              <a:xfrm>
                <a:off x="644" y="2178"/>
                <a:ext cx="507" cy="95"/>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185" name="Rectangle 182"/>
              <p:cNvSpPr>
                <a:spLocks noChangeArrowheads="1"/>
              </p:cNvSpPr>
              <p:nvPr/>
            </p:nvSpPr>
            <p:spPr bwMode="auto">
              <a:xfrm>
                <a:off x="1326" y="2178"/>
                <a:ext cx="178" cy="95"/>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186" name="Rectangle 183"/>
              <p:cNvSpPr>
                <a:spLocks noChangeArrowheads="1"/>
              </p:cNvSpPr>
              <p:nvPr/>
            </p:nvSpPr>
            <p:spPr bwMode="auto">
              <a:xfrm>
                <a:off x="1502" y="2178"/>
                <a:ext cx="532" cy="95"/>
              </a:xfrm>
              <a:prstGeom prst="rect">
                <a:avLst/>
              </a:prstGeom>
              <a:solidFill>
                <a:srgbClr val="90713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187" name="Rectangle 184"/>
              <p:cNvSpPr>
                <a:spLocks noChangeArrowheads="1"/>
              </p:cNvSpPr>
              <p:nvPr/>
            </p:nvSpPr>
            <p:spPr bwMode="auto">
              <a:xfrm>
                <a:off x="2032" y="2178"/>
                <a:ext cx="179" cy="95"/>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188" name="Rectangle 185"/>
              <p:cNvSpPr>
                <a:spLocks noChangeArrowheads="1"/>
              </p:cNvSpPr>
              <p:nvPr/>
            </p:nvSpPr>
            <p:spPr bwMode="auto">
              <a:xfrm>
                <a:off x="2209" y="2178"/>
                <a:ext cx="532" cy="95"/>
              </a:xfrm>
              <a:prstGeom prst="rect">
                <a:avLst/>
              </a:prstGeom>
              <a:solidFill>
                <a:srgbClr val="90713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189" name="Rectangle 186"/>
              <p:cNvSpPr>
                <a:spLocks noChangeArrowheads="1"/>
              </p:cNvSpPr>
              <p:nvPr/>
            </p:nvSpPr>
            <p:spPr bwMode="auto">
              <a:xfrm>
                <a:off x="2739" y="2178"/>
                <a:ext cx="178" cy="95"/>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190" name="Rectangle 187"/>
              <p:cNvSpPr>
                <a:spLocks noChangeArrowheads="1"/>
              </p:cNvSpPr>
              <p:nvPr/>
            </p:nvSpPr>
            <p:spPr bwMode="auto">
              <a:xfrm>
                <a:off x="2916" y="2178"/>
                <a:ext cx="178" cy="95"/>
              </a:xfrm>
              <a:prstGeom prst="rect">
                <a:avLst/>
              </a:prstGeom>
              <a:solidFill>
                <a:srgbClr val="90713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191" name="Rectangle 188"/>
              <p:cNvSpPr>
                <a:spLocks noChangeArrowheads="1"/>
              </p:cNvSpPr>
              <p:nvPr/>
            </p:nvSpPr>
            <p:spPr bwMode="auto">
              <a:xfrm>
                <a:off x="3092" y="2178"/>
                <a:ext cx="83" cy="9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192" name="Rectangle 189"/>
              <p:cNvSpPr>
                <a:spLocks noChangeArrowheads="1"/>
              </p:cNvSpPr>
              <p:nvPr/>
            </p:nvSpPr>
            <p:spPr bwMode="auto">
              <a:xfrm>
                <a:off x="3173" y="2178"/>
                <a:ext cx="178" cy="95"/>
              </a:xfrm>
              <a:prstGeom prst="rect">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193" name="Rectangle 190"/>
              <p:cNvSpPr>
                <a:spLocks noChangeArrowheads="1"/>
              </p:cNvSpPr>
              <p:nvPr/>
            </p:nvSpPr>
            <p:spPr bwMode="auto">
              <a:xfrm>
                <a:off x="3350" y="2178"/>
                <a:ext cx="178" cy="95"/>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194" name="Rectangle 191"/>
              <p:cNvSpPr>
                <a:spLocks noChangeArrowheads="1"/>
              </p:cNvSpPr>
              <p:nvPr/>
            </p:nvSpPr>
            <p:spPr bwMode="auto">
              <a:xfrm>
                <a:off x="3526" y="2178"/>
                <a:ext cx="179" cy="95"/>
              </a:xfrm>
              <a:prstGeom prst="rect">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195" name="Rectangle 192"/>
              <p:cNvSpPr>
                <a:spLocks noChangeArrowheads="1"/>
              </p:cNvSpPr>
              <p:nvPr/>
            </p:nvSpPr>
            <p:spPr bwMode="auto">
              <a:xfrm>
                <a:off x="3703" y="2178"/>
                <a:ext cx="355" cy="95"/>
              </a:xfrm>
              <a:prstGeom prst="rect">
                <a:avLst/>
              </a:prstGeom>
              <a:solidFill>
                <a:srgbClr val="90713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196" name="Rectangle 193"/>
              <p:cNvSpPr>
                <a:spLocks noChangeArrowheads="1"/>
              </p:cNvSpPr>
              <p:nvPr/>
            </p:nvSpPr>
            <p:spPr bwMode="auto">
              <a:xfrm>
                <a:off x="4056" y="2178"/>
                <a:ext cx="179" cy="95"/>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197" name="Rectangle 194"/>
              <p:cNvSpPr>
                <a:spLocks noChangeArrowheads="1"/>
              </p:cNvSpPr>
              <p:nvPr/>
            </p:nvSpPr>
            <p:spPr bwMode="auto">
              <a:xfrm>
                <a:off x="4233" y="2178"/>
                <a:ext cx="532" cy="95"/>
              </a:xfrm>
              <a:prstGeom prst="rect">
                <a:avLst/>
              </a:prstGeom>
              <a:solidFill>
                <a:srgbClr val="90713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198" name="Rectangle 195"/>
              <p:cNvSpPr>
                <a:spLocks noChangeArrowheads="1"/>
              </p:cNvSpPr>
              <p:nvPr/>
            </p:nvSpPr>
            <p:spPr bwMode="auto">
              <a:xfrm>
                <a:off x="4763" y="2178"/>
                <a:ext cx="178" cy="95"/>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199" name="Rectangle 196"/>
              <p:cNvSpPr>
                <a:spLocks noChangeArrowheads="1"/>
              </p:cNvSpPr>
              <p:nvPr/>
            </p:nvSpPr>
            <p:spPr bwMode="auto">
              <a:xfrm>
                <a:off x="4939" y="2178"/>
                <a:ext cx="179" cy="95"/>
              </a:xfrm>
              <a:prstGeom prst="rect">
                <a:avLst/>
              </a:prstGeom>
              <a:solidFill>
                <a:srgbClr val="90713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200" name="Rectangle 197"/>
              <p:cNvSpPr>
                <a:spLocks noChangeArrowheads="1"/>
              </p:cNvSpPr>
              <p:nvPr/>
            </p:nvSpPr>
            <p:spPr bwMode="auto">
              <a:xfrm>
                <a:off x="644" y="2271"/>
                <a:ext cx="507" cy="96"/>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201" name="Rectangle 198"/>
              <p:cNvSpPr>
                <a:spLocks noChangeArrowheads="1"/>
              </p:cNvSpPr>
              <p:nvPr/>
            </p:nvSpPr>
            <p:spPr bwMode="auto">
              <a:xfrm>
                <a:off x="1326" y="2271"/>
                <a:ext cx="178" cy="96"/>
              </a:xfrm>
              <a:prstGeom prst="rect">
                <a:avLst/>
              </a:prstGeom>
              <a:solidFill>
                <a:srgbClr val="F2088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202" name="Rectangle 199"/>
              <p:cNvSpPr>
                <a:spLocks noChangeArrowheads="1"/>
              </p:cNvSpPr>
              <p:nvPr/>
            </p:nvSpPr>
            <p:spPr bwMode="auto">
              <a:xfrm>
                <a:off x="1679" y="2271"/>
                <a:ext cx="355" cy="96"/>
              </a:xfrm>
              <a:prstGeom prst="rect">
                <a:avLst/>
              </a:prstGeom>
              <a:solidFill>
                <a:srgbClr val="DD080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203" name="Rectangle 200"/>
              <p:cNvSpPr>
                <a:spLocks noChangeArrowheads="1"/>
              </p:cNvSpPr>
              <p:nvPr/>
            </p:nvSpPr>
            <p:spPr bwMode="auto">
              <a:xfrm>
                <a:off x="2032" y="2271"/>
                <a:ext cx="179" cy="9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204" name="Rectangle 201"/>
              <p:cNvSpPr>
                <a:spLocks noChangeArrowheads="1"/>
              </p:cNvSpPr>
              <p:nvPr/>
            </p:nvSpPr>
            <p:spPr bwMode="auto">
              <a:xfrm>
                <a:off x="3092" y="2271"/>
                <a:ext cx="83" cy="9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205" name="Rectangle 202"/>
              <p:cNvSpPr>
                <a:spLocks noChangeArrowheads="1"/>
              </p:cNvSpPr>
              <p:nvPr/>
            </p:nvSpPr>
            <p:spPr bwMode="auto">
              <a:xfrm>
                <a:off x="3350" y="2271"/>
                <a:ext cx="178" cy="96"/>
              </a:xfrm>
              <a:prstGeom prst="rect">
                <a:avLst/>
              </a:prstGeom>
              <a:solidFill>
                <a:srgbClr val="F2088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206" name="Rectangle 203"/>
              <p:cNvSpPr>
                <a:spLocks noChangeArrowheads="1"/>
              </p:cNvSpPr>
              <p:nvPr/>
            </p:nvSpPr>
            <p:spPr bwMode="auto">
              <a:xfrm>
                <a:off x="3526" y="2271"/>
                <a:ext cx="179" cy="96"/>
              </a:xfrm>
              <a:prstGeom prst="rect">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207" name="Rectangle 204"/>
              <p:cNvSpPr>
                <a:spLocks noChangeArrowheads="1"/>
              </p:cNvSpPr>
              <p:nvPr/>
            </p:nvSpPr>
            <p:spPr bwMode="auto">
              <a:xfrm>
                <a:off x="3703" y="2271"/>
                <a:ext cx="355" cy="96"/>
              </a:xfrm>
              <a:prstGeom prst="rect">
                <a:avLst/>
              </a:prstGeom>
              <a:solidFill>
                <a:srgbClr val="DD080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208" name="Rectangle 205"/>
              <p:cNvSpPr>
                <a:spLocks noChangeArrowheads="1"/>
              </p:cNvSpPr>
              <p:nvPr/>
            </p:nvSpPr>
            <p:spPr bwMode="auto">
              <a:xfrm>
                <a:off x="4056" y="2271"/>
                <a:ext cx="179" cy="9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209" name="Rectangle 206"/>
              <p:cNvSpPr>
                <a:spLocks noChangeArrowheads="1"/>
              </p:cNvSpPr>
              <p:nvPr/>
            </p:nvSpPr>
            <p:spPr bwMode="auto">
              <a:xfrm>
                <a:off x="4233" y="2271"/>
                <a:ext cx="178" cy="96"/>
              </a:xfrm>
              <a:prstGeom prst="rect">
                <a:avLst/>
              </a:prstGeom>
              <a:solidFill>
                <a:srgbClr val="99CC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210" name="Rectangle 207"/>
              <p:cNvSpPr>
                <a:spLocks noChangeArrowheads="1"/>
              </p:cNvSpPr>
              <p:nvPr/>
            </p:nvSpPr>
            <p:spPr bwMode="auto">
              <a:xfrm>
                <a:off x="4409" y="2271"/>
                <a:ext cx="179" cy="96"/>
              </a:xfrm>
              <a:prstGeom prst="rect">
                <a:avLst/>
              </a:prstGeom>
              <a:solidFill>
                <a:srgbClr val="DD080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grpSp>
        <p:grpSp>
          <p:nvGrpSpPr>
            <p:cNvPr id="211" name="Group 409"/>
            <p:cNvGrpSpPr>
              <a:grpSpLocks/>
            </p:cNvGrpSpPr>
            <p:nvPr/>
          </p:nvGrpSpPr>
          <p:grpSpPr bwMode="auto">
            <a:xfrm>
              <a:off x="1022350" y="4055838"/>
              <a:ext cx="7102475" cy="2235200"/>
              <a:chOff x="644" y="2271"/>
              <a:chExt cx="4474" cy="1408"/>
            </a:xfrm>
          </p:grpSpPr>
          <p:sp>
            <p:nvSpPr>
              <p:cNvPr id="212" name="Rectangle 209"/>
              <p:cNvSpPr>
                <a:spLocks noChangeArrowheads="1"/>
              </p:cNvSpPr>
              <p:nvPr/>
            </p:nvSpPr>
            <p:spPr bwMode="auto">
              <a:xfrm>
                <a:off x="4586" y="2271"/>
                <a:ext cx="179" cy="96"/>
              </a:xfrm>
              <a:prstGeom prst="rect">
                <a:avLst/>
              </a:prstGeom>
              <a:solidFill>
                <a:srgbClr val="99CC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213" name="Rectangle 210"/>
              <p:cNvSpPr>
                <a:spLocks noChangeArrowheads="1"/>
              </p:cNvSpPr>
              <p:nvPr/>
            </p:nvSpPr>
            <p:spPr bwMode="auto">
              <a:xfrm>
                <a:off x="644" y="2365"/>
                <a:ext cx="507" cy="96"/>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214" name="Rectangle 211"/>
              <p:cNvSpPr>
                <a:spLocks noChangeArrowheads="1"/>
              </p:cNvSpPr>
              <p:nvPr/>
            </p:nvSpPr>
            <p:spPr bwMode="auto">
              <a:xfrm>
                <a:off x="1326" y="2365"/>
                <a:ext cx="178" cy="96"/>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215" name="Rectangle 212"/>
              <p:cNvSpPr>
                <a:spLocks noChangeArrowheads="1"/>
              </p:cNvSpPr>
              <p:nvPr/>
            </p:nvSpPr>
            <p:spPr bwMode="auto">
              <a:xfrm>
                <a:off x="1679" y="2365"/>
                <a:ext cx="178" cy="96"/>
              </a:xfrm>
              <a:prstGeom prst="rect">
                <a:avLst/>
              </a:prstGeom>
              <a:solidFill>
                <a:srgbClr val="99CC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216" name="Rectangle 213"/>
              <p:cNvSpPr>
                <a:spLocks noChangeArrowheads="1"/>
              </p:cNvSpPr>
              <p:nvPr/>
            </p:nvSpPr>
            <p:spPr bwMode="auto">
              <a:xfrm>
                <a:off x="2032" y="2365"/>
                <a:ext cx="179" cy="96"/>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217" name="Rectangle 214"/>
              <p:cNvSpPr>
                <a:spLocks noChangeArrowheads="1"/>
              </p:cNvSpPr>
              <p:nvPr/>
            </p:nvSpPr>
            <p:spPr bwMode="auto">
              <a:xfrm>
                <a:off x="2209" y="2365"/>
                <a:ext cx="178" cy="96"/>
              </a:xfrm>
              <a:prstGeom prst="rect">
                <a:avLst/>
              </a:prstGeom>
              <a:solidFill>
                <a:srgbClr val="90713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218" name="Rectangle 215"/>
              <p:cNvSpPr>
                <a:spLocks noChangeArrowheads="1"/>
              </p:cNvSpPr>
              <p:nvPr/>
            </p:nvSpPr>
            <p:spPr bwMode="auto">
              <a:xfrm>
                <a:off x="3092" y="2365"/>
                <a:ext cx="83" cy="9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219" name="Rectangle 216"/>
              <p:cNvSpPr>
                <a:spLocks noChangeArrowheads="1"/>
              </p:cNvSpPr>
              <p:nvPr/>
            </p:nvSpPr>
            <p:spPr bwMode="auto">
              <a:xfrm>
                <a:off x="3173" y="2365"/>
                <a:ext cx="178" cy="96"/>
              </a:xfrm>
              <a:prstGeom prst="rect">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220" name="Rectangle 217"/>
              <p:cNvSpPr>
                <a:spLocks noChangeArrowheads="1"/>
              </p:cNvSpPr>
              <p:nvPr/>
            </p:nvSpPr>
            <p:spPr bwMode="auto">
              <a:xfrm>
                <a:off x="3350" y="2365"/>
                <a:ext cx="178" cy="96"/>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221" name="Rectangle 218"/>
              <p:cNvSpPr>
                <a:spLocks noChangeArrowheads="1"/>
              </p:cNvSpPr>
              <p:nvPr/>
            </p:nvSpPr>
            <p:spPr bwMode="auto">
              <a:xfrm>
                <a:off x="3526" y="2365"/>
                <a:ext cx="179" cy="96"/>
              </a:xfrm>
              <a:prstGeom prst="rect">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222" name="Rectangle 219"/>
              <p:cNvSpPr>
                <a:spLocks noChangeArrowheads="1"/>
              </p:cNvSpPr>
              <p:nvPr/>
            </p:nvSpPr>
            <p:spPr bwMode="auto">
              <a:xfrm>
                <a:off x="3703" y="2365"/>
                <a:ext cx="355" cy="96"/>
              </a:xfrm>
              <a:prstGeom prst="rect">
                <a:avLst/>
              </a:prstGeom>
              <a:solidFill>
                <a:srgbClr val="99CC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223" name="Rectangle 220"/>
              <p:cNvSpPr>
                <a:spLocks noChangeArrowheads="1"/>
              </p:cNvSpPr>
              <p:nvPr/>
            </p:nvSpPr>
            <p:spPr bwMode="auto">
              <a:xfrm>
                <a:off x="4056" y="2365"/>
                <a:ext cx="179" cy="96"/>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224" name="Rectangle 221"/>
              <p:cNvSpPr>
                <a:spLocks noChangeArrowheads="1"/>
              </p:cNvSpPr>
              <p:nvPr/>
            </p:nvSpPr>
            <p:spPr bwMode="auto">
              <a:xfrm>
                <a:off x="4233" y="2365"/>
                <a:ext cx="178" cy="96"/>
              </a:xfrm>
              <a:prstGeom prst="rect">
                <a:avLst/>
              </a:prstGeom>
              <a:solidFill>
                <a:srgbClr val="90713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225" name="Rectangle 222"/>
              <p:cNvSpPr>
                <a:spLocks noChangeArrowheads="1"/>
              </p:cNvSpPr>
              <p:nvPr/>
            </p:nvSpPr>
            <p:spPr bwMode="auto">
              <a:xfrm>
                <a:off x="4586" y="2365"/>
                <a:ext cx="179" cy="96"/>
              </a:xfrm>
              <a:prstGeom prst="rect">
                <a:avLst/>
              </a:prstGeom>
              <a:solidFill>
                <a:srgbClr val="90713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226" name="Rectangle 223"/>
              <p:cNvSpPr>
                <a:spLocks noChangeArrowheads="1"/>
              </p:cNvSpPr>
              <p:nvPr/>
            </p:nvSpPr>
            <p:spPr bwMode="auto">
              <a:xfrm>
                <a:off x="644" y="2459"/>
                <a:ext cx="507" cy="95"/>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227" name="Rectangle 224"/>
              <p:cNvSpPr>
                <a:spLocks noChangeArrowheads="1"/>
              </p:cNvSpPr>
              <p:nvPr/>
            </p:nvSpPr>
            <p:spPr bwMode="auto">
              <a:xfrm>
                <a:off x="1502" y="2459"/>
                <a:ext cx="355" cy="95"/>
              </a:xfrm>
              <a:prstGeom prst="rect">
                <a:avLst/>
              </a:prstGeom>
              <a:solidFill>
                <a:srgbClr val="DD080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228" name="Rectangle 225"/>
              <p:cNvSpPr>
                <a:spLocks noChangeArrowheads="1"/>
              </p:cNvSpPr>
              <p:nvPr/>
            </p:nvSpPr>
            <p:spPr bwMode="auto">
              <a:xfrm>
                <a:off x="1856" y="2459"/>
                <a:ext cx="178" cy="95"/>
              </a:xfrm>
              <a:prstGeom prst="rect">
                <a:avLst/>
              </a:prstGeom>
              <a:solidFill>
                <a:srgbClr val="99CC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229" name="Rectangle 226"/>
              <p:cNvSpPr>
                <a:spLocks noChangeArrowheads="1"/>
              </p:cNvSpPr>
              <p:nvPr/>
            </p:nvSpPr>
            <p:spPr bwMode="auto">
              <a:xfrm>
                <a:off x="2032" y="2459"/>
                <a:ext cx="179" cy="9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230" name="Rectangle 227"/>
              <p:cNvSpPr>
                <a:spLocks noChangeArrowheads="1"/>
              </p:cNvSpPr>
              <p:nvPr/>
            </p:nvSpPr>
            <p:spPr bwMode="auto">
              <a:xfrm>
                <a:off x="2562" y="2459"/>
                <a:ext cx="179" cy="95"/>
              </a:xfrm>
              <a:prstGeom prst="rect">
                <a:avLst/>
              </a:prstGeom>
              <a:solidFill>
                <a:srgbClr val="99CC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231" name="Rectangle 228"/>
              <p:cNvSpPr>
                <a:spLocks noChangeArrowheads="1"/>
              </p:cNvSpPr>
              <p:nvPr/>
            </p:nvSpPr>
            <p:spPr bwMode="auto">
              <a:xfrm>
                <a:off x="3092" y="2459"/>
                <a:ext cx="83" cy="9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232" name="Rectangle 229"/>
              <p:cNvSpPr>
                <a:spLocks noChangeArrowheads="1"/>
              </p:cNvSpPr>
              <p:nvPr/>
            </p:nvSpPr>
            <p:spPr bwMode="auto">
              <a:xfrm>
                <a:off x="3173" y="2459"/>
                <a:ext cx="178" cy="95"/>
              </a:xfrm>
              <a:prstGeom prst="rect">
                <a:avLst/>
              </a:prstGeom>
              <a:solidFill>
                <a:srgbClr val="99CC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233" name="Rectangle 230"/>
              <p:cNvSpPr>
                <a:spLocks noChangeArrowheads="1"/>
              </p:cNvSpPr>
              <p:nvPr/>
            </p:nvSpPr>
            <p:spPr bwMode="auto">
              <a:xfrm>
                <a:off x="3350" y="2459"/>
                <a:ext cx="178" cy="95"/>
              </a:xfrm>
              <a:prstGeom prst="rect">
                <a:avLst/>
              </a:prstGeom>
              <a:solidFill>
                <a:srgbClr val="F2088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234" name="Rectangle 231"/>
              <p:cNvSpPr>
                <a:spLocks noChangeArrowheads="1"/>
              </p:cNvSpPr>
              <p:nvPr/>
            </p:nvSpPr>
            <p:spPr bwMode="auto">
              <a:xfrm>
                <a:off x="3526" y="2459"/>
                <a:ext cx="355" cy="95"/>
              </a:xfrm>
              <a:prstGeom prst="rect">
                <a:avLst/>
              </a:prstGeom>
              <a:solidFill>
                <a:srgbClr val="DD080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235" name="Rectangle 232"/>
              <p:cNvSpPr>
                <a:spLocks noChangeArrowheads="1"/>
              </p:cNvSpPr>
              <p:nvPr/>
            </p:nvSpPr>
            <p:spPr bwMode="auto">
              <a:xfrm>
                <a:off x="3880" y="2459"/>
                <a:ext cx="178" cy="95"/>
              </a:xfrm>
              <a:prstGeom prst="rect">
                <a:avLst/>
              </a:prstGeom>
              <a:solidFill>
                <a:srgbClr val="99CC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236" name="Rectangle 233"/>
              <p:cNvSpPr>
                <a:spLocks noChangeArrowheads="1"/>
              </p:cNvSpPr>
              <p:nvPr/>
            </p:nvSpPr>
            <p:spPr bwMode="auto">
              <a:xfrm>
                <a:off x="4056" y="2459"/>
                <a:ext cx="179" cy="9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237" name="Rectangle 234"/>
              <p:cNvSpPr>
                <a:spLocks noChangeArrowheads="1"/>
              </p:cNvSpPr>
              <p:nvPr/>
            </p:nvSpPr>
            <p:spPr bwMode="auto">
              <a:xfrm>
                <a:off x="4233" y="2459"/>
                <a:ext cx="178" cy="95"/>
              </a:xfrm>
              <a:prstGeom prst="rect">
                <a:avLst/>
              </a:prstGeom>
              <a:solidFill>
                <a:srgbClr val="99CC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238" name="Rectangle 235"/>
              <p:cNvSpPr>
                <a:spLocks noChangeArrowheads="1"/>
              </p:cNvSpPr>
              <p:nvPr/>
            </p:nvSpPr>
            <p:spPr bwMode="auto">
              <a:xfrm>
                <a:off x="4409" y="2459"/>
                <a:ext cx="179" cy="95"/>
              </a:xfrm>
              <a:prstGeom prst="rect">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239" name="Rectangle 236"/>
              <p:cNvSpPr>
                <a:spLocks noChangeArrowheads="1"/>
              </p:cNvSpPr>
              <p:nvPr/>
            </p:nvSpPr>
            <p:spPr bwMode="auto">
              <a:xfrm>
                <a:off x="4586" y="2459"/>
                <a:ext cx="179" cy="95"/>
              </a:xfrm>
              <a:prstGeom prst="rect">
                <a:avLst/>
              </a:prstGeom>
              <a:solidFill>
                <a:srgbClr val="90713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240" name="Rectangle 237"/>
              <p:cNvSpPr>
                <a:spLocks noChangeArrowheads="1"/>
              </p:cNvSpPr>
              <p:nvPr/>
            </p:nvSpPr>
            <p:spPr bwMode="auto">
              <a:xfrm>
                <a:off x="4939" y="2459"/>
                <a:ext cx="179" cy="95"/>
              </a:xfrm>
              <a:prstGeom prst="rect">
                <a:avLst/>
              </a:prstGeom>
              <a:solidFill>
                <a:srgbClr val="90713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241" name="Rectangle 238"/>
              <p:cNvSpPr>
                <a:spLocks noChangeArrowheads="1"/>
              </p:cNvSpPr>
              <p:nvPr/>
            </p:nvSpPr>
            <p:spPr bwMode="auto">
              <a:xfrm>
                <a:off x="644" y="2553"/>
                <a:ext cx="507" cy="95"/>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242" name="Rectangle 239"/>
              <p:cNvSpPr>
                <a:spLocks noChangeArrowheads="1"/>
              </p:cNvSpPr>
              <p:nvPr/>
            </p:nvSpPr>
            <p:spPr bwMode="auto">
              <a:xfrm>
                <a:off x="1502" y="2553"/>
                <a:ext cx="179" cy="95"/>
              </a:xfrm>
              <a:prstGeom prst="rect">
                <a:avLst/>
              </a:prstGeom>
              <a:solidFill>
                <a:srgbClr val="F2088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243" name="Rectangle 240"/>
              <p:cNvSpPr>
                <a:spLocks noChangeArrowheads="1"/>
              </p:cNvSpPr>
              <p:nvPr/>
            </p:nvSpPr>
            <p:spPr bwMode="auto">
              <a:xfrm>
                <a:off x="1856" y="2553"/>
                <a:ext cx="178" cy="95"/>
              </a:xfrm>
              <a:prstGeom prst="rect">
                <a:avLst/>
              </a:prstGeom>
              <a:solidFill>
                <a:srgbClr val="99CC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244" name="Rectangle 241"/>
              <p:cNvSpPr>
                <a:spLocks noChangeArrowheads="1"/>
              </p:cNvSpPr>
              <p:nvPr/>
            </p:nvSpPr>
            <p:spPr bwMode="auto">
              <a:xfrm>
                <a:off x="2032" y="2553"/>
                <a:ext cx="179" cy="9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245" name="Rectangle 242"/>
              <p:cNvSpPr>
                <a:spLocks noChangeArrowheads="1"/>
              </p:cNvSpPr>
              <p:nvPr/>
            </p:nvSpPr>
            <p:spPr bwMode="auto">
              <a:xfrm>
                <a:off x="2209" y="2553"/>
                <a:ext cx="178" cy="95"/>
              </a:xfrm>
              <a:prstGeom prst="rect">
                <a:avLst/>
              </a:prstGeom>
              <a:solidFill>
                <a:srgbClr val="F2088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246" name="Rectangle 243"/>
              <p:cNvSpPr>
                <a:spLocks noChangeArrowheads="1"/>
              </p:cNvSpPr>
              <p:nvPr/>
            </p:nvSpPr>
            <p:spPr bwMode="auto">
              <a:xfrm>
                <a:off x="2562" y="2553"/>
                <a:ext cx="179" cy="95"/>
              </a:xfrm>
              <a:prstGeom prst="rect">
                <a:avLst/>
              </a:prstGeom>
              <a:solidFill>
                <a:srgbClr val="90713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247" name="Rectangle 244"/>
              <p:cNvSpPr>
                <a:spLocks noChangeArrowheads="1"/>
              </p:cNvSpPr>
              <p:nvPr/>
            </p:nvSpPr>
            <p:spPr bwMode="auto">
              <a:xfrm>
                <a:off x="3092" y="2553"/>
                <a:ext cx="83" cy="9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248" name="Rectangle 245"/>
              <p:cNvSpPr>
                <a:spLocks noChangeArrowheads="1"/>
              </p:cNvSpPr>
              <p:nvPr/>
            </p:nvSpPr>
            <p:spPr bwMode="auto">
              <a:xfrm>
                <a:off x="3173" y="2553"/>
                <a:ext cx="178" cy="95"/>
              </a:xfrm>
              <a:prstGeom prst="rect">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249" name="Rectangle 246"/>
              <p:cNvSpPr>
                <a:spLocks noChangeArrowheads="1"/>
              </p:cNvSpPr>
              <p:nvPr/>
            </p:nvSpPr>
            <p:spPr bwMode="auto">
              <a:xfrm>
                <a:off x="3350" y="2553"/>
                <a:ext cx="178" cy="95"/>
              </a:xfrm>
              <a:prstGeom prst="rect">
                <a:avLst/>
              </a:prstGeom>
              <a:solidFill>
                <a:srgbClr val="F2088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250" name="Rectangle 247"/>
              <p:cNvSpPr>
                <a:spLocks noChangeArrowheads="1"/>
              </p:cNvSpPr>
              <p:nvPr/>
            </p:nvSpPr>
            <p:spPr bwMode="auto">
              <a:xfrm>
                <a:off x="3526" y="2553"/>
                <a:ext cx="355" cy="95"/>
              </a:xfrm>
              <a:prstGeom prst="rect">
                <a:avLst/>
              </a:prstGeom>
              <a:solidFill>
                <a:srgbClr val="DD080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251" name="Rectangle 248"/>
              <p:cNvSpPr>
                <a:spLocks noChangeArrowheads="1"/>
              </p:cNvSpPr>
              <p:nvPr/>
            </p:nvSpPr>
            <p:spPr bwMode="auto">
              <a:xfrm>
                <a:off x="3880" y="2553"/>
                <a:ext cx="178" cy="95"/>
              </a:xfrm>
              <a:prstGeom prst="rect">
                <a:avLst/>
              </a:prstGeom>
              <a:solidFill>
                <a:srgbClr val="99CC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252" name="Rectangle 249"/>
              <p:cNvSpPr>
                <a:spLocks noChangeArrowheads="1"/>
              </p:cNvSpPr>
              <p:nvPr/>
            </p:nvSpPr>
            <p:spPr bwMode="auto">
              <a:xfrm>
                <a:off x="4056" y="2553"/>
                <a:ext cx="179" cy="9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253" name="Rectangle 250"/>
              <p:cNvSpPr>
                <a:spLocks noChangeArrowheads="1"/>
              </p:cNvSpPr>
              <p:nvPr/>
            </p:nvSpPr>
            <p:spPr bwMode="auto">
              <a:xfrm>
                <a:off x="4233" y="2553"/>
                <a:ext cx="178" cy="95"/>
              </a:xfrm>
              <a:prstGeom prst="rect">
                <a:avLst/>
              </a:prstGeom>
              <a:solidFill>
                <a:srgbClr val="99CC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254" name="Rectangle 251"/>
              <p:cNvSpPr>
                <a:spLocks noChangeArrowheads="1"/>
              </p:cNvSpPr>
              <p:nvPr/>
            </p:nvSpPr>
            <p:spPr bwMode="auto">
              <a:xfrm>
                <a:off x="4586" y="2553"/>
                <a:ext cx="179" cy="95"/>
              </a:xfrm>
              <a:prstGeom prst="rect">
                <a:avLst/>
              </a:prstGeom>
              <a:solidFill>
                <a:srgbClr val="90713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255" name="Rectangle 252"/>
              <p:cNvSpPr>
                <a:spLocks noChangeArrowheads="1"/>
              </p:cNvSpPr>
              <p:nvPr/>
            </p:nvSpPr>
            <p:spPr bwMode="auto">
              <a:xfrm>
                <a:off x="4763" y="2553"/>
                <a:ext cx="178" cy="95"/>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256" name="Rectangle 253"/>
              <p:cNvSpPr>
                <a:spLocks noChangeArrowheads="1"/>
              </p:cNvSpPr>
              <p:nvPr/>
            </p:nvSpPr>
            <p:spPr bwMode="auto">
              <a:xfrm>
                <a:off x="644" y="2646"/>
                <a:ext cx="507" cy="96"/>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257" name="Rectangle 254"/>
              <p:cNvSpPr>
                <a:spLocks noChangeArrowheads="1"/>
              </p:cNvSpPr>
              <p:nvPr/>
            </p:nvSpPr>
            <p:spPr bwMode="auto">
              <a:xfrm>
                <a:off x="1679" y="2646"/>
                <a:ext cx="178" cy="96"/>
              </a:xfrm>
              <a:prstGeom prst="rect">
                <a:avLst/>
              </a:prstGeom>
              <a:solidFill>
                <a:srgbClr val="90713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258" name="Rectangle 255"/>
              <p:cNvSpPr>
                <a:spLocks noChangeArrowheads="1"/>
              </p:cNvSpPr>
              <p:nvPr/>
            </p:nvSpPr>
            <p:spPr bwMode="auto">
              <a:xfrm>
                <a:off x="1856" y="2646"/>
                <a:ext cx="178" cy="96"/>
              </a:xfrm>
              <a:prstGeom prst="rect">
                <a:avLst/>
              </a:prstGeom>
              <a:solidFill>
                <a:srgbClr val="99CC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259" name="Rectangle 256"/>
              <p:cNvSpPr>
                <a:spLocks noChangeArrowheads="1"/>
              </p:cNvSpPr>
              <p:nvPr/>
            </p:nvSpPr>
            <p:spPr bwMode="auto">
              <a:xfrm>
                <a:off x="2032" y="2646"/>
                <a:ext cx="179" cy="96"/>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260" name="Rectangle 257"/>
              <p:cNvSpPr>
                <a:spLocks noChangeArrowheads="1"/>
              </p:cNvSpPr>
              <p:nvPr/>
            </p:nvSpPr>
            <p:spPr bwMode="auto">
              <a:xfrm>
                <a:off x="2209" y="2646"/>
                <a:ext cx="178" cy="96"/>
              </a:xfrm>
              <a:prstGeom prst="rect">
                <a:avLst/>
              </a:prstGeom>
              <a:solidFill>
                <a:srgbClr val="90713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261" name="Rectangle 258"/>
              <p:cNvSpPr>
                <a:spLocks noChangeArrowheads="1"/>
              </p:cNvSpPr>
              <p:nvPr/>
            </p:nvSpPr>
            <p:spPr bwMode="auto">
              <a:xfrm>
                <a:off x="2739" y="2646"/>
                <a:ext cx="178" cy="96"/>
              </a:xfrm>
              <a:prstGeom prst="rect">
                <a:avLst/>
              </a:prstGeom>
              <a:solidFill>
                <a:srgbClr val="90713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262" name="Rectangle 259"/>
              <p:cNvSpPr>
                <a:spLocks noChangeArrowheads="1"/>
              </p:cNvSpPr>
              <p:nvPr/>
            </p:nvSpPr>
            <p:spPr bwMode="auto">
              <a:xfrm>
                <a:off x="3092" y="2646"/>
                <a:ext cx="83" cy="9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263" name="Rectangle 260"/>
              <p:cNvSpPr>
                <a:spLocks noChangeArrowheads="1"/>
              </p:cNvSpPr>
              <p:nvPr/>
            </p:nvSpPr>
            <p:spPr bwMode="auto">
              <a:xfrm>
                <a:off x="3173" y="2646"/>
                <a:ext cx="178" cy="96"/>
              </a:xfrm>
              <a:prstGeom prst="rect">
                <a:avLst/>
              </a:prstGeom>
              <a:solidFill>
                <a:srgbClr val="99CC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264" name="Rectangle 261"/>
              <p:cNvSpPr>
                <a:spLocks noChangeArrowheads="1"/>
              </p:cNvSpPr>
              <p:nvPr/>
            </p:nvSpPr>
            <p:spPr bwMode="auto">
              <a:xfrm>
                <a:off x="3350" y="2646"/>
                <a:ext cx="178" cy="96"/>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265" name="Rectangle 262"/>
              <p:cNvSpPr>
                <a:spLocks noChangeArrowheads="1"/>
              </p:cNvSpPr>
              <p:nvPr/>
            </p:nvSpPr>
            <p:spPr bwMode="auto">
              <a:xfrm>
                <a:off x="3526" y="2646"/>
                <a:ext cx="179" cy="96"/>
              </a:xfrm>
              <a:prstGeom prst="rect">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266" name="Rectangle 263"/>
              <p:cNvSpPr>
                <a:spLocks noChangeArrowheads="1"/>
              </p:cNvSpPr>
              <p:nvPr/>
            </p:nvSpPr>
            <p:spPr bwMode="auto">
              <a:xfrm>
                <a:off x="3703" y="2646"/>
                <a:ext cx="178" cy="96"/>
              </a:xfrm>
              <a:prstGeom prst="rect">
                <a:avLst/>
              </a:prstGeom>
              <a:solidFill>
                <a:srgbClr val="90713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267" name="Rectangle 264"/>
              <p:cNvSpPr>
                <a:spLocks noChangeArrowheads="1"/>
              </p:cNvSpPr>
              <p:nvPr/>
            </p:nvSpPr>
            <p:spPr bwMode="auto">
              <a:xfrm>
                <a:off x="3880" y="2646"/>
                <a:ext cx="178" cy="96"/>
              </a:xfrm>
              <a:prstGeom prst="rect">
                <a:avLst/>
              </a:prstGeom>
              <a:solidFill>
                <a:srgbClr val="99CC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268" name="Rectangle 265"/>
              <p:cNvSpPr>
                <a:spLocks noChangeArrowheads="1"/>
              </p:cNvSpPr>
              <p:nvPr/>
            </p:nvSpPr>
            <p:spPr bwMode="auto">
              <a:xfrm>
                <a:off x="4056" y="2646"/>
                <a:ext cx="179" cy="96"/>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269" name="Rectangle 266"/>
              <p:cNvSpPr>
                <a:spLocks noChangeArrowheads="1"/>
              </p:cNvSpPr>
              <p:nvPr/>
            </p:nvSpPr>
            <p:spPr bwMode="auto">
              <a:xfrm>
                <a:off x="4233" y="2646"/>
                <a:ext cx="178" cy="96"/>
              </a:xfrm>
              <a:prstGeom prst="rect">
                <a:avLst/>
              </a:prstGeom>
              <a:solidFill>
                <a:srgbClr val="90713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270" name="Rectangle 267"/>
              <p:cNvSpPr>
                <a:spLocks noChangeArrowheads="1"/>
              </p:cNvSpPr>
              <p:nvPr/>
            </p:nvSpPr>
            <p:spPr bwMode="auto">
              <a:xfrm>
                <a:off x="4586" y="2646"/>
                <a:ext cx="355" cy="96"/>
              </a:xfrm>
              <a:prstGeom prst="rect">
                <a:avLst/>
              </a:prstGeom>
              <a:solidFill>
                <a:srgbClr val="90713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271" name="Rectangle 268"/>
              <p:cNvSpPr>
                <a:spLocks noChangeArrowheads="1"/>
              </p:cNvSpPr>
              <p:nvPr/>
            </p:nvSpPr>
            <p:spPr bwMode="auto">
              <a:xfrm>
                <a:off x="4939" y="2646"/>
                <a:ext cx="179" cy="96"/>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272" name="Rectangle 269"/>
              <p:cNvSpPr>
                <a:spLocks noChangeArrowheads="1"/>
              </p:cNvSpPr>
              <p:nvPr/>
            </p:nvSpPr>
            <p:spPr bwMode="auto">
              <a:xfrm>
                <a:off x="644" y="2740"/>
                <a:ext cx="507" cy="95"/>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273" name="Rectangle 270"/>
              <p:cNvSpPr>
                <a:spLocks noChangeArrowheads="1"/>
              </p:cNvSpPr>
              <p:nvPr/>
            </p:nvSpPr>
            <p:spPr bwMode="auto">
              <a:xfrm>
                <a:off x="1502" y="2740"/>
                <a:ext cx="532" cy="95"/>
              </a:xfrm>
              <a:prstGeom prst="rect">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274" name="Rectangle 271"/>
              <p:cNvSpPr>
                <a:spLocks noChangeArrowheads="1"/>
              </p:cNvSpPr>
              <p:nvPr/>
            </p:nvSpPr>
            <p:spPr bwMode="auto">
              <a:xfrm>
                <a:off x="2032" y="2740"/>
                <a:ext cx="179" cy="95"/>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275" name="Rectangle 272"/>
              <p:cNvSpPr>
                <a:spLocks noChangeArrowheads="1"/>
              </p:cNvSpPr>
              <p:nvPr/>
            </p:nvSpPr>
            <p:spPr bwMode="auto">
              <a:xfrm>
                <a:off x="2209" y="2740"/>
                <a:ext cx="178" cy="95"/>
              </a:xfrm>
              <a:prstGeom prst="rect">
                <a:avLst/>
              </a:prstGeom>
              <a:solidFill>
                <a:srgbClr val="99CC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276" name="Rectangle 273"/>
              <p:cNvSpPr>
                <a:spLocks noChangeArrowheads="1"/>
              </p:cNvSpPr>
              <p:nvPr/>
            </p:nvSpPr>
            <p:spPr bwMode="auto">
              <a:xfrm>
                <a:off x="2916" y="2740"/>
                <a:ext cx="178" cy="95"/>
              </a:xfrm>
              <a:prstGeom prst="rect">
                <a:avLst/>
              </a:prstGeom>
              <a:solidFill>
                <a:srgbClr val="99CC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277" name="Rectangle 274"/>
              <p:cNvSpPr>
                <a:spLocks noChangeArrowheads="1"/>
              </p:cNvSpPr>
              <p:nvPr/>
            </p:nvSpPr>
            <p:spPr bwMode="auto">
              <a:xfrm>
                <a:off x="3092" y="2740"/>
                <a:ext cx="83" cy="9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278" name="Rectangle 275"/>
              <p:cNvSpPr>
                <a:spLocks noChangeArrowheads="1"/>
              </p:cNvSpPr>
              <p:nvPr/>
            </p:nvSpPr>
            <p:spPr bwMode="auto">
              <a:xfrm>
                <a:off x="3173" y="2740"/>
                <a:ext cx="178" cy="95"/>
              </a:xfrm>
              <a:prstGeom prst="rect">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279" name="Rectangle 276"/>
              <p:cNvSpPr>
                <a:spLocks noChangeArrowheads="1"/>
              </p:cNvSpPr>
              <p:nvPr/>
            </p:nvSpPr>
            <p:spPr bwMode="auto">
              <a:xfrm>
                <a:off x="3350" y="2740"/>
                <a:ext cx="178" cy="95"/>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280" name="Rectangle 277"/>
              <p:cNvSpPr>
                <a:spLocks noChangeArrowheads="1"/>
              </p:cNvSpPr>
              <p:nvPr/>
            </p:nvSpPr>
            <p:spPr bwMode="auto">
              <a:xfrm>
                <a:off x="3526" y="2740"/>
                <a:ext cx="355" cy="95"/>
              </a:xfrm>
              <a:prstGeom prst="rect">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281" name="Rectangle 278"/>
              <p:cNvSpPr>
                <a:spLocks noChangeArrowheads="1"/>
              </p:cNvSpPr>
              <p:nvPr/>
            </p:nvSpPr>
            <p:spPr bwMode="auto">
              <a:xfrm>
                <a:off x="3880" y="2740"/>
                <a:ext cx="178" cy="95"/>
              </a:xfrm>
              <a:prstGeom prst="rect">
                <a:avLst/>
              </a:prstGeom>
              <a:solidFill>
                <a:srgbClr val="00ABE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282" name="Rectangle 279"/>
              <p:cNvSpPr>
                <a:spLocks noChangeArrowheads="1"/>
              </p:cNvSpPr>
              <p:nvPr/>
            </p:nvSpPr>
            <p:spPr bwMode="auto">
              <a:xfrm>
                <a:off x="4056" y="2740"/>
                <a:ext cx="179" cy="95"/>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283" name="Rectangle 280"/>
              <p:cNvSpPr>
                <a:spLocks noChangeArrowheads="1"/>
              </p:cNvSpPr>
              <p:nvPr/>
            </p:nvSpPr>
            <p:spPr bwMode="auto">
              <a:xfrm>
                <a:off x="4233" y="2740"/>
                <a:ext cx="178" cy="95"/>
              </a:xfrm>
              <a:prstGeom prst="rect">
                <a:avLst/>
              </a:prstGeom>
              <a:solidFill>
                <a:srgbClr val="99CC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284" name="Rectangle 281"/>
              <p:cNvSpPr>
                <a:spLocks noChangeArrowheads="1"/>
              </p:cNvSpPr>
              <p:nvPr/>
            </p:nvSpPr>
            <p:spPr bwMode="auto">
              <a:xfrm>
                <a:off x="4409" y="2740"/>
                <a:ext cx="179" cy="95"/>
              </a:xfrm>
              <a:prstGeom prst="rect">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285" name="Rectangle 282"/>
              <p:cNvSpPr>
                <a:spLocks noChangeArrowheads="1"/>
              </p:cNvSpPr>
              <p:nvPr/>
            </p:nvSpPr>
            <p:spPr bwMode="auto">
              <a:xfrm>
                <a:off x="4763" y="2740"/>
                <a:ext cx="178" cy="95"/>
              </a:xfrm>
              <a:prstGeom prst="rect">
                <a:avLst/>
              </a:prstGeom>
              <a:solidFill>
                <a:srgbClr val="00ABE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286" name="Rectangle 283"/>
              <p:cNvSpPr>
                <a:spLocks noChangeArrowheads="1"/>
              </p:cNvSpPr>
              <p:nvPr/>
            </p:nvSpPr>
            <p:spPr bwMode="auto">
              <a:xfrm>
                <a:off x="4939" y="2740"/>
                <a:ext cx="179" cy="95"/>
              </a:xfrm>
              <a:prstGeom prst="rect">
                <a:avLst/>
              </a:prstGeom>
              <a:solidFill>
                <a:srgbClr val="99CC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287" name="Rectangle 284"/>
              <p:cNvSpPr>
                <a:spLocks noChangeArrowheads="1"/>
              </p:cNvSpPr>
              <p:nvPr/>
            </p:nvSpPr>
            <p:spPr bwMode="auto">
              <a:xfrm>
                <a:off x="644" y="2834"/>
                <a:ext cx="507" cy="95"/>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288" name="Rectangle 285"/>
              <p:cNvSpPr>
                <a:spLocks noChangeArrowheads="1"/>
              </p:cNvSpPr>
              <p:nvPr/>
            </p:nvSpPr>
            <p:spPr bwMode="auto">
              <a:xfrm>
                <a:off x="1149" y="2834"/>
                <a:ext cx="178" cy="95"/>
              </a:xfrm>
              <a:prstGeom prst="rect">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289" name="Rectangle 286"/>
              <p:cNvSpPr>
                <a:spLocks noChangeArrowheads="1"/>
              </p:cNvSpPr>
              <p:nvPr/>
            </p:nvSpPr>
            <p:spPr bwMode="auto">
              <a:xfrm>
                <a:off x="1502" y="2834"/>
                <a:ext cx="355" cy="95"/>
              </a:xfrm>
              <a:prstGeom prst="rect">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290" name="Rectangle 287"/>
              <p:cNvSpPr>
                <a:spLocks noChangeArrowheads="1"/>
              </p:cNvSpPr>
              <p:nvPr/>
            </p:nvSpPr>
            <p:spPr bwMode="auto">
              <a:xfrm>
                <a:off x="1856" y="2834"/>
                <a:ext cx="178" cy="95"/>
              </a:xfrm>
              <a:prstGeom prst="rect">
                <a:avLst/>
              </a:prstGeom>
              <a:solidFill>
                <a:srgbClr val="99CC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291" name="Rectangle 288"/>
              <p:cNvSpPr>
                <a:spLocks noChangeArrowheads="1"/>
              </p:cNvSpPr>
              <p:nvPr/>
            </p:nvSpPr>
            <p:spPr bwMode="auto">
              <a:xfrm>
                <a:off x="2032" y="2834"/>
                <a:ext cx="179" cy="95"/>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292" name="Rectangle 289"/>
              <p:cNvSpPr>
                <a:spLocks noChangeArrowheads="1"/>
              </p:cNvSpPr>
              <p:nvPr/>
            </p:nvSpPr>
            <p:spPr bwMode="auto">
              <a:xfrm>
                <a:off x="2209" y="2834"/>
                <a:ext cx="178" cy="95"/>
              </a:xfrm>
              <a:prstGeom prst="rect">
                <a:avLst/>
              </a:prstGeom>
              <a:solidFill>
                <a:srgbClr val="99CC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293" name="Rectangle 290"/>
              <p:cNvSpPr>
                <a:spLocks noChangeArrowheads="1"/>
              </p:cNvSpPr>
              <p:nvPr/>
            </p:nvSpPr>
            <p:spPr bwMode="auto">
              <a:xfrm>
                <a:off x="3092" y="2834"/>
                <a:ext cx="83" cy="9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294" name="Rectangle 291"/>
              <p:cNvSpPr>
                <a:spLocks noChangeArrowheads="1"/>
              </p:cNvSpPr>
              <p:nvPr/>
            </p:nvSpPr>
            <p:spPr bwMode="auto">
              <a:xfrm>
                <a:off x="3173" y="2834"/>
                <a:ext cx="178" cy="95"/>
              </a:xfrm>
              <a:prstGeom prst="rect">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295" name="Rectangle 292"/>
              <p:cNvSpPr>
                <a:spLocks noChangeArrowheads="1"/>
              </p:cNvSpPr>
              <p:nvPr/>
            </p:nvSpPr>
            <p:spPr bwMode="auto">
              <a:xfrm>
                <a:off x="3350" y="2834"/>
                <a:ext cx="178" cy="95"/>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296" name="Rectangle 293"/>
              <p:cNvSpPr>
                <a:spLocks noChangeArrowheads="1"/>
              </p:cNvSpPr>
              <p:nvPr/>
            </p:nvSpPr>
            <p:spPr bwMode="auto">
              <a:xfrm>
                <a:off x="3526" y="2834"/>
                <a:ext cx="355" cy="95"/>
              </a:xfrm>
              <a:prstGeom prst="rect">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297" name="Rectangle 294"/>
              <p:cNvSpPr>
                <a:spLocks noChangeArrowheads="1"/>
              </p:cNvSpPr>
              <p:nvPr/>
            </p:nvSpPr>
            <p:spPr bwMode="auto">
              <a:xfrm>
                <a:off x="3880" y="2834"/>
                <a:ext cx="178" cy="95"/>
              </a:xfrm>
              <a:prstGeom prst="rect">
                <a:avLst/>
              </a:prstGeom>
              <a:solidFill>
                <a:srgbClr val="99CC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298" name="Rectangle 295"/>
              <p:cNvSpPr>
                <a:spLocks noChangeArrowheads="1"/>
              </p:cNvSpPr>
              <p:nvPr/>
            </p:nvSpPr>
            <p:spPr bwMode="auto">
              <a:xfrm>
                <a:off x="4056" y="2834"/>
                <a:ext cx="179" cy="95"/>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299" name="Rectangle 296"/>
              <p:cNvSpPr>
                <a:spLocks noChangeArrowheads="1"/>
              </p:cNvSpPr>
              <p:nvPr/>
            </p:nvSpPr>
            <p:spPr bwMode="auto">
              <a:xfrm>
                <a:off x="4233" y="2834"/>
                <a:ext cx="178" cy="95"/>
              </a:xfrm>
              <a:prstGeom prst="rect">
                <a:avLst/>
              </a:prstGeom>
              <a:solidFill>
                <a:srgbClr val="99CC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300" name="Rectangle 297"/>
              <p:cNvSpPr>
                <a:spLocks noChangeArrowheads="1"/>
              </p:cNvSpPr>
              <p:nvPr/>
            </p:nvSpPr>
            <p:spPr bwMode="auto">
              <a:xfrm>
                <a:off x="4409" y="2834"/>
                <a:ext cx="179" cy="95"/>
              </a:xfrm>
              <a:prstGeom prst="rect">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301" name="Rectangle 298"/>
              <p:cNvSpPr>
                <a:spLocks noChangeArrowheads="1"/>
              </p:cNvSpPr>
              <p:nvPr/>
            </p:nvSpPr>
            <p:spPr bwMode="auto">
              <a:xfrm>
                <a:off x="4763" y="2834"/>
                <a:ext cx="355" cy="95"/>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302" name="Rectangle 299"/>
              <p:cNvSpPr>
                <a:spLocks noChangeArrowheads="1"/>
              </p:cNvSpPr>
              <p:nvPr/>
            </p:nvSpPr>
            <p:spPr bwMode="auto">
              <a:xfrm>
                <a:off x="644" y="2927"/>
                <a:ext cx="507" cy="96"/>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303" name="Rectangle 300"/>
              <p:cNvSpPr>
                <a:spLocks noChangeArrowheads="1"/>
              </p:cNvSpPr>
              <p:nvPr/>
            </p:nvSpPr>
            <p:spPr bwMode="auto">
              <a:xfrm>
                <a:off x="1502" y="2927"/>
                <a:ext cx="355" cy="96"/>
              </a:xfrm>
              <a:prstGeom prst="rect">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304" name="Rectangle 301"/>
              <p:cNvSpPr>
                <a:spLocks noChangeArrowheads="1"/>
              </p:cNvSpPr>
              <p:nvPr/>
            </p:nvSpPr>
            <p:spPr bwMode="auto">
              <a:xfrm>
                <a:off x="2032" y="2927"/>
                <a:ext cx="179" cy="96"/>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305" name="Rectangle 302"/>
              <p:cNvSpPr>
                <a:spLocks noChangeArrowheads="1"/>
              </p:cNvSpPr>
              <p:nvPr/>
            </p:nvSpPr>
            <p:spPr bwMode="auto">
              <a:xfrm>
                <a:off x="2209" y="2927"/>
                <a:ext cx="178" cy="96"/>
              </a:xfrm>
              <a:prstGeom prst="rect">
                <a:avLst/>
              </a:prstGeom>
              <a:solidFill>
                <a:srgbClr val="99CC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306" name="Rectangle 303"/>
              <p:cNvSpPr>
                <a:spLocks noChangeArrowheads="1"/>
              </p:cNvSpPr>
              <p:nvPr/>
            </p:nvSpPr>
            <p:spPr bwMode="auto">
              <a:xfrm>
                <a:off x="2386" y="2927"/>
                <a:ext cx="178" cy="96"/>
              </a:xfrm>
              <a:prstGeom prst="rect">
                <a:avLst/>
              </a:prstGeom>
              <a:solidFill>
                <a:srgbClr val="00ABE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307" name="Rectangle 304"/>
              <p:cNvSpPr>
                <a:spLocks noChangeArrowheads="1"/>
              </p:cNvSpPr>
              <p:nvPr/>
            </p:nvSpPr>
            <p:spPr bwMode="auto">
              <a:xfrm>
                <a:off x="2562" y="2927"/>
                <a:ext cx="179" cy="96"/>
              </a:xfrm>
              <a:prstGeom prst="rect">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308" name="Rectangle 305"/>
              <p:cNvSpPr>
                <a:spLocks noChangeArrowheads="1"/>
              </p:cNvSpPr>
              <p:nvPr/>
            </p:nvSpPr>
            <p:spPr bwMode="auto">
              <a:xfrm>
                <a:off x="2739" y="2927"/>
                <a:ext cx="355" cy="96"/>
              </a:xfrm>
              <a:prstGeom prst="rect">
                <a:avLst/>
              </a:prstGeom>
              <a:solidFill>
                <a:srgbClr val="00ABE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309" name="Rectangle 306"/>
              <p:cNvSpPr>
                <a:spLocks noChangeArrowheads="1"/>
              </p:cNvSpPr>
              <p:nvPr/>
            </p:nvSpPr>
            <p:spPr bwMode="auto">
              <a:xfrm>
                <a:off x="3092" y="2927"/>
                <a:ext cx="83" cy="9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310" name="Rectangle 307"/>
              <p:cNvSpPr>
                <a:spLocks noChangeArrowheads="1"/>
              </p:cNvSpPr>
              <p:nvPr/>
            </p:nvSpPr>
            <p:spPr bwMode="auto">
              <a:xfrm>
                <a:off x="3173" y="2927"/>
                <a:ext cx="178" cy="96"/>
              </a:xfrm>
              <a:prstGeom prst="rect">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311" name="Rectangle 308"/>
              <p:cNvSpPr>
                <a:spLocks noChangeArrowheads="1"/>
              </p:cNvSpPr>
              <p:nvPr/>
            </p:nvSpPr>
            <p:spPr bwMode="auto">
              <a:xfrm>
                <a:off x="3350" y="2927"/>
                <a:ext cx="178" cy="96"/>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312" name="Rectangle 309"/>
              <p:cNvSpPr>
                <a:spLocks noChangeArrowheads="1"/>
              </p:cNvSpPr>
              <p:nvPr/>
            </p:nvSpPr>
            <p:spPr bwMode="auto">
              <a:xfrm>
                <a:off x="3526" y="2927"/>
                <a:ext cx="355" cy="96"/>
              </a:xfrm>
              <a:prstGeom prst="rect">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313" name="Rectangle 310"/>
              <p:cNvSpPr>
                <a:spLocks noChangeArrowheads="1"/>
              </p:cNvSpPr>
              <p:nvPr/>
            </p:nvSpPr>
            <p:spPr bwMode="auto">
              <a:xfrm>
                <a:off x="3880" y="2927"/>
                <a:ext cx="178" cy="96"/>
              </a:xfrm>
              <a:prstGeom prst="rect">
                <a:avLst/>
              </a:prstGeom>
              <a:solidFill>
                <a:srgbClr val="00ABE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314" name="Rectangle 311"/>
              <p:cNvSpPr>
                <a:spLocks noChangeArrowheads="1"/>
              </p:cNvSpPr>
              <p:nvPr/>
            </p:nvSpPr>
            <p:spPr bwMode="auto">
              <a:xfrm>
                <a:off x="4056" y="2927"/>
                <a:ext cx="179" cy="96"/>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315" name="Rectangle 312"/>
              <p:cNvSpPr>
                <a:spLocks noChangeArrowheads="1"/>
              </p:cNvSpPr>
              <p:nvPr/>
            </p:nvSpPr>
            <p:spPr bwMode="auto">
              <a:xfrm>
                <a:off x="4233" y="2927"/>
                <a:ext cx="178" cy="96"/>
              </a:xfrm>
              <a:prstGeom prst="rect">
                <a:avLst/>
              </a:prstGeom>
              <a:solidFill>
                <a:srgbClr val="99CC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316" name="Rectangle 313"/>
              <p:cNvSpPr>
                <a:spLocks noChangeArrowheads="1"/>
              </p:cNvSpPr>
              <p:nvPr/>
            </p:nvSpPr>
            <p:spPr bwMode="auto">
              <a:xfrm>
                <a:off x="4409" y="2927"/>
                <a:ext cx="356" cy="96"/>
              </a:xfrm>
              <a:prstGeom prst="rect">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317" name="Rectangle 314"/>
              <p:cNvSpPr>
                <a:spLocks noChangeArrowheads="1"/>
              </p:cNvSpPr>
              <p:nvPr/>
            </p:nvSpPr>
            <p:spPr bwMode="auto">
              <a:xfrm>
                <a:off x="4763" y="2927"/>
                <a:ext cx="178" cy="96"/>
              </a:xfrm>
              <a:prstGeom prst="rect">
                <a:avLst/>
              </a:prstGeom>
              <a:solidFill>
                <a:srgbClr val="00ABE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318" name="Rectangle 315"/>
              <p:cNvSpPr>
                <a:spLocks noChangeArrowheads="1"/>
              </p:cNvSpPr>
              <p:nvPr/>
            </p:nvSpPr>
            <p:spPr bwMode="auto">
              <a:xfrm>
                <a:off x="644" y="3021"/>
                <a:ext cx="507" cy="96"/>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319" name="Rectangle 316"/>
              <p:cNvSpPr>
                <a:spLocks noChangeArrowheads="1"/>
              </p:cNvSpPr>
              <p:nvPr/>
            </p:nvSpPr>
            <p:spPr bwMode="auto">
              <a:xfrm>
                <a:off x="1326" y="3021"/>
                <a:ext cx="178" cy="96"/>
              </a:xfrm>
              <a:prstGeom prst="rect">
                <a:avLst/>
              </a:prstGeom>
              <a:solidFill>
                <a:srgbClr val="99CC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320" name="Rectangle 317"/>
              <p:cNvSpPr>
                <a:spLocks noChangeArrowheads="1"/>
              </p:cNvSpPr>
              <p:nvPr/>
            </p:nvSpPr>
            <p:spPr bwMode="auto">
              <a:xfrm>
                <a:off x="1502" y="3021"/>
                <a:ext cx="355" cy="96"/>
              </a:xfrm>
              <a:prstGeom prst="rect">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321" name="Rectangle 318"/>
              <p:cNvSpPr>
                <a:spLocks noChangeArrowheads="1"/>
              </p:cNvSpPr>
              <p:nvPr/>
            </p:nvSpPr>
            <p:spPr bwMode="auto">
              <a:xfrm>
                <a:off x="1856" y="3021"/>
                <a:ext cx="178" cy="96"/>
              </a:xfrm>
              <a:prstGeom prst="rect">
                <a:avLst/>
              </a:prstGeom>
              <a:solidFill>
                <a:srgbClr val="00ABE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322" name="Rectangle 319"/>
              <p:cNvSpPr>
                <a:spLocks noChangeArrowheads="1"/>
              </p:cNvSpPr>
              <p:nvPr/>
            </p:nvSpPr>
            <p:spPr bwMode="auto">
              <a:xfrm>
                <a:off x="2032" y="3021"/>
                <a:ext cx="179" cy="96"/>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323" name="Rectangle 320"/>
              <p:cNvSpPr>
                <a:spLocks noChangeArrowheads="1"/>
              </p:cNvSpPr>
              <p:nvPr/>
            </p:nvSpPr>
            <p:spPr bwMode="auto">
              <a:xfrm>
                <a:off x="2209" y="3021"/>
                <a:ext cx="178" cy="96"/>
              </a:xfrm>
              <a:prstGeom prst="rect">
                <a:avLst/>
              </a:prstGeom>
              <a:solidFill>
                <a:srgbClr val="99CC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324" name="Rectangle 321"/>
              <p:cNvSpPr>
                <a:spLocks noChangeArrowheads="1"/>
              </p:cNvSpPr>
              <p:nvPr/>
            </p:nvSpPr>
            <p:spPr bwMode="auto">
              <a:xfrm>
                <a:off x="2386" y="3021"/>
                <a:ext cx="178" cy="96"/>
              </a:xfrm>
              <a:prstGeom prst="rect">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325" name="Rectangle 322"/>
              <p:cNvSpPr>
                <a:spLocks noChangeArrowheads="1"/>
              </p:cNvSpPr>
              <p:nvPr/>
            </p:nvSpPr>
            <p:spPr bwMode="auto">
              <a:xfrm>
                <a:off x="3092" y="3021"/>
                <a:ext cx="83" cy="9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326" name="Rectangle 323"/>
              <p:cNvSpPr>
                <a:spLocks noChangeArrowheads="1"/>
              </p:cNvSpPr>
              <p:nvPr/>
            </p:nvSpPr>
            <p:spPr bwMode="auto">
              <a:xfrm>
                <a:off x="3173" y="3021"/>
                <a:ext cx="178" cy="96"/>
              </a:xfrm>
              <a:prstGeom prst="rect">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327" name="Rectangle 324"/>
              <p:cNvSpPr>
                <a:spLocks noChangeArrowheads="1"/>
              </p:cNvSpPr>
              <p:nvPr/>
            </p:nvSpPr>
            <p:spPr bwMode="auto">
              <a:xfrm>
                <a:off x="3350" y="3021"/>
                <a:ext cx="178" cy="96"/>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328" name="Rectangle 325"/>
              <p:cNvSpPr>
                <a:spLocks noChangeArrowheads="1"/>
              </p:cNvSpPr>
              <p:nvPr/>
            </p:nvSpPr>
            <p:spPr bwMode="auto">
              <a:xfrm>
                <a:off x="3526" y="3021"/>
                <a:ext cx="355" cy="96"/>
              </a:xfrm>
              <a:prstGeom prst="rect">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329" name="Rectangle 326"/>
              <p:cNvSpPr>
                <a:spLocks noChangeArrowheads="1"/>
              </p:cNvSpPr>
              <p:nvPr/>
            </p:nvSpPr>
            <p:spPr bwMode="auto">
              <a:xfrm>
                <a:off x="3880" y="3021"/>
                <a:ext cx="178" cy="96"/>
              </a:xfrm>
              <a:prstGeom prst="rect">
                <a:avLst/>
              </a:prstGeom>
              <a:solidFill>
                <a:srgbClr val="00ABE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330" name="Rectangle 327"/>
              <p:cNvSpPr>
                <a:spLocks noChangeArrowheads="1"/>
              </p:cNvSpPr>
              <p:nvPr/>
            </p:nvSpPr>
            <p:spPr bwMode="auto">
              <a:xfrm>
                <a:off x="4056" y="3021"/>
                <a:ext cx="179" cy="96"/>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331" name="Rectangle 328"/>
              <p:cNvSpPr>
                <a:spLocks noChangeArrowheads="1"/>
              </p:cNvSpPr>
              <p:nvPr/>
            </p:nvSpPr>
            <p:spPr bwMode="auto">
              <a:xfrm>
                <a:off x="4233" y="3021"/>
                <a:ext cx="178" cy="96"/>
              </a:xfrm>
              <a:prstGeom prst="rect">
                <a:avLst/>
              </a:prstGeom>
              <a:solidFill>
                <a:srgbClr val="99CC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332" name="Rectangle 329"/>
              <p:cNvSpPr>
                <a:spLocks noChangeArrowheads="1"/>
              </p:cNvSpPr>
              <p:nvPr/>
            </p:nvSpPr>
            <p:spPr bwMode="auto">
              <a:xfrm>
                <a:off x="4409" y="3021"/>
                <a:ext cx="532" cy="96"/>
              </a:xfrm>
              <a:prstGeom prst="rect">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333" name="Rectangle 330"/>
              <p:cNvSpPr>
                <a:spLocks noChangeArrowheads="1"/>
              </p:cNvSpPr>
              <p:nvPr/>
            </p:nvSpPr>
            <p:spPr bwMode="auto">
              <a:xfrm>
                <a:off x="4939" y="3021"/>
                <a:ext cx="179" cy="96"/>
              </a:xfrm>
              <a:prstGeom prst="rect">
                <a:avLst/>
              </a:prstGeom>
              <a:solidFill>
                <a:srgbClr val="00ABE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334" name="Rectangle 331"/>
              <p:cNvSpPr>
                <a:spLocks noChangeArrowheads="1"/>
              </p:cNvSpPr>
              <p:nvPr/>
            </p:nvSpPr>
            <p:spPr bwMode="auto">
              <a:xfrm>
                <a:off x="644" y="3115"/>
                <a:ext cx="507" cy="95"/>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335" name="Rectangle 332"/>
              <p:cNvSpPr>
                <a:spLocks noChangeArrowheads="1"/>
              </p:cNvSpPr>
              <p:nvPr/>
            </p:nvSpPr>
            <p:spPr bwMode="auto">
              <a:xfrm>
                <a:off x="1502" y="3115"/>
                <a:ext cx="355" cy="95"/>
              </a:xfrm>
              <a:prstGeom prst="rect">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336" name="Rectangle 333"/>
              <p:cNvSpPr>
                <a:spLocks noChangeArrowheads="1"/>
              </p:cNvSpPr>
              <p:nvPr/>
            </p:nvSpPr>
            <p:spPr bwMode="auto">
              <a:xfrm>
                <a:off x="2032" y="3115"/>
                <a:ext cx="179" cy="95"/>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337" name="Rectangle 334"/>
              <p:cNvSpPr>
                <a:spLocks noChangeArrowheads="1"/>
              </p:cNvSpPr>
              <p:nvPr/>
            </p:nvSpPr>
            <p:spPr bwMode="auto">
              <a:xfrm>
                <a:off x="2209" y="3115"/>
                <a:ext cx="178" cy="95"/>
              </a:xfrm>
              <a:prstGeom prst="rect">
                <a:avLst/>
              </a:prstGeom>
              <a:solidFill>
                <a:srgbClr val="99CC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338" name="Rectangle 335"/>
              <p:cNvSpPr>
                <a:spLocks noChangeArrowheads="1"/>
              </p:cNvSpPr>
              <p:nvPr/>
            </p:nvSpPr>
            <p:spPr bwMode="auto">
              <a:xfrm>
                <a:off x="2386" y="3115"/>
                <a:ext cx="355" cy="95"/>
              </a:xfrm>
              <a:prstGeom prst="rect">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339" name="Rectangle 336"/>
              <p:cNvSpPr>
                <a:spLocks noChangeArrowheads="1"/>
              </p:cNvSpPr>
              <p:nvPr/>
            </p:nvSpPr>
            <p:spPr bwMode="auto">
              <a:xfrm>
                <a:off x="3092" y="3115"/>
                <a:ext cx="83" cy="9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340" name="Rectangle 337"/>
              <p:cNvSpPr>
                <a:spLocks noChangeArrowheads="1"/>
              </p:cNvSpPr>
              <p:nvPr/>
            </p:nvSpPr>
            <p:spPr bwMode="auto">
              <a:xfrm>
                <a:off x="3173" y="3115"/>
                <a:ext cx="178" cy="95"/>
              </a:xfrm>
              <a:prstGeom prst="rect">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341" name="Rectangle 338"/>
              <p:cNvSpPr>
                <a:spLocks noChangeArrowheads="1"/>
              </p:cNvSpPr>
              <p:nvPr/>
            </p:nvSpPr>
            <p:spPr bwMode="auto">
              <a:xfrm>
                <a:off x="3350" y="3115"/>
                <a:ext cx="178" cy="95"/>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342" name="Rectangle 339"/>
              <p:cNvSpPr>
                <a:spLocks noChangeArrowheads="1"/>
              </p:cNvSpPr>
              <p:nvPr/>
            </p:nvSpPr>
            <p:spPr bwMode="auto">
              <a:xfrm>
                <a:off x="3526" y="3115"/>
                <a:ext cx="355" cy="95"/>
              </a:xfrm>
              <a:prstGeom prst="rect">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343" name="Rectangle 340"/>
              <p:cNvSpPr>
                <a:spLocks noChangeArrowheads="1"/>
              </p:cNvSpPr>
              <p:nvPr/>
            </p:nvSpPr>
            <p:spPr bwMode="auto">
              <a:xfrm>
                <a:off x="3880" y="3115"/>
                <a:ext cx="178" cy="95"/>
              </a:xfrm>
              <a:prstGeom prst="rect">
                <a:avLst/>
              </a:prstGeom>
              <a:solidFill>
                <a:srgbClr val="00ABE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344" name="Rectangle 341"/>
              <p:cNvSpPr>
                <a:spLocks noChangeArrowheads="1"/>
              </p:cNvSpPr>
              <p:nvPr/>
            </p:nvSpPr>
            <p:spPr bwMode="auto">
              <a:xfrm>
                <a:off x="4056" y="3115"/>
                <a:ext cx="179" cy="95"/>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345" name="Rectangle 342"/>
              <p:cNvSpPr>
                <a:spLocks noChangeArrowheads="1"/>
              </p:cNvSpPr>
              <p:nvPr/>
            </p:nvSpPr>
            <p:spPr bwMode="auto">
              <a:xfrm>
                <a:off x="4233" y="3115"/>
                <a:ext cx="178" cy="95"/>
              </a:xfrm>
              <a:prstGeom prst="rect">
                <a:avLst/>
              </a:prstGeom>
              <a:solidFill>
                <a:srgbClr val="99CC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346" name="Rectangle 343"/>
              <p:cNvSpPr>
                <a:spLocks noChangeArrowheads="1"/>
              </p:cNvSpPr>
              <p:nvPr/>
            </p:nvSpPr>
            <p:spPr bwMode="auto">
              <a:xfrm>
                <a:off x="4409" y="3115"/>
                <a:ext cx="532" cy="95"/>
              </a:xfrm>
              <a:prstGeom prst="rect">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347" name="Rectangle 344"/>
              <p:cNvSpPr>
                <a:spLocks noChangeArrowheads="1"/>
              </p:cNvSpPr>
              <p:nvPr/>
            </p:nvSpPr>
            <p:spPr bwMode="auto">
              <a:xfrm>
                <a:off x="644" y="3208"/>
                <a:ext cx="507" cy="96"/>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348" name="Rectangle 345"/>
              <p:cNvSpPr>
                <a:spLocks noChangeArrowheads="1"/>
              </p:cNvSpPr>
              <p:nvPr/>
            </p:nvSpPr>
            <p:spPr bwMode="auto">
              <a:xfrm>
                <a:off x="1326" y="3208"/>
                <a:ext cx="178" cy="96"/>
              </a:xfrm>
              <a:prstGeom prst="rect">
                <a:avLst/>
              </a:prstGeom>
              <a:solidFill>
                <a:srgbClr val="00ABE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349" name="Rectangle 346"/>
              <p:cNvSpPr>
                <a:spLocks noChangeArrowheads="1"/>
              </p:cNvSpPr>
              <p:nvPr/>
            </p:nvSpPr>
            <p:spPr bwMode="auto">
              <a:xfrm>
                <a:off x="1502" y="3208"/>
                <a:ext cx="355" cy="96"/>
              </a:xfrm>
              <a:prstGeom prst="rect">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350" name="Rectangle 347"/>
              <p:cNvSpPr>
                <a:spLocks noChangeArrowheads="1"/>
              </p:cNvSpPr>
              <p:nvPr/>
            </p:nvSpPr>
            <p:spPr bwMode="auto">
              <a:xfrm>
                <a:off x="1856" y="3208"/>
                <a:ext cx="178" cy="96"/>
              </a:xfrm>
              <a:prstGeom prst="rect">
                <a:avLst/>
              </a:prstGeom>
              <a:solidFill>
                <a:srgbClr val="00ABE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351" name="Rectangle 348"/>
              <p:cNvSpPr>
                <a:spLocks noChangeArrowheads="1"/>
              </p:cNvSpPr>
              <p:nvPr/>
            </p:nvSpPr>
            <p:spPr bwMode="auto">
              <a:xfrm>
                <a:off x="2032" y="3208"/>
                <a:ext cx="179" cy="96"/>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352" name="Rectangle 349"/>
              <p:cNvSpPr>
                <a:spLocks noChangeArrowheads="1"/>
              </p:cNvSpPr>
              <p:nvPr/>
            </p:nvSpPr>
            <p:spPr bwMode="auto">
              <a:xfrm>
                <a:off x="2209" y="3208"/>
                <a:ext cx="178" cy="96"/>
              </a:xfrm>
              <a:prstGeom prst="rect">
                <a:avLst/>
              </a:prstGeom>
              <a:solidFill>
                <a:srgbClr val="99CC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353" name="Rectangle 350"/>
              <p:cNvSpPr>
                <a:spLocks noChangeArrowheads="1"/>
              </p:cNvSpPr>
              <p:nvPr/>
            </p:nvSpPr>
            <p:spPr bwMode="auto">
              <a:xfrm>
                <a:off x="2386" y="3208"/>
                <a:ext cx="531" cy="96"/>
              </a:xfrm>
              <a:prstGeom prst="rect">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354" name="Rectangle 351"/>
              <p:cNvSpPr>
                <a:spLocks noChangeArrowheads="1"/>
              </p:cNvSpPr>
              <p:nvPr/>
            </p:nvSpPr>
            <p:spPr bwMode="auto">
              <a:xfrm>
                <a:off x="3092" y="3208"/>
                <a:ext cx="83" cy="9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355" name="Rectangle 352"/>
              <p:cNvSpPr>
                <a:spLocks noChangeArrowheads="1"/>
              </p:cNvSpPr>
              <p:nvPr/>
            </p:nvSpPr>
            <p:spPr bwMode="auto">
              <a:xfrm>
                <a:off x="3173" y="3208"/>
                <a:ext cx="178" cy="96"/>
              </a:xfrm>
              <a:prstGeom prst="rect">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356" name="Rectangle 353"/>
              <p:cNvSpPr>
                <a:spLocks noChangeArrowheads="1"/>
              </p:cNvSpPr>
              <p:nvPr/>
            </p:nvSpPr>
            <p:spPr bwMode="auto">
              <a:xfrm>
                <a:off x="3350" y="3208"/>
                <a:ext cx="178" cy="96"/>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357" name="Rectangle 354"/>
              <p:cNvSpPr>
                <a:spLocks noChangeArrowheads="1"/>
              </p:cNvSpPr>
              <p:nvPr/>
            </p:nvSpPr>
            <p:spPr bwMode="auto">
              <a:xfrm>
                <a:off x="3526" y="3208"/>
                <a:ext cx="355" cy="96"/>
              </a:xfrm>
              <a:prstGeom prst="rect">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358" name="Rectangle 355"/>
              <p:cNvSpPr>
                <a:spLocks noChangeArrowheads="1"/>
              </p:cNvSpPr>
              <p:nvPr/>
            </p:nvSpPr>
            <p:spPr bwMode="auto">
              <a:xfrm>
                <a:off x="3880" y="3208"/>
                <a:ext cx="178" cy="96"/>
              </a:xfrm>
              <a:prstGeom prst="rect">
                <a:avLst/>
              </a:prstGeom>
              <a:solidFill>
                <a:srgbClr val="00ABE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359" name="Rectangle 356"/>
              <p:cNvSpPr>
                <a:spLocks noChangeArrowheads="1"/>
              </p:cNvSpPr>
              <p:nvPr/>
            </p:nvSpPr>
            <p:spPr bwMode="auto">
              <a:xfrm>
                <a:off x="4056" y="3208"/>
                <a:ext cx="179" cy="96"/>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360" name="Rectangle 357"/>
              <p:cNvSpPr>
                <a:spLocks noChangeArrowheads="1"/>
              </p:cNvSpPr>
              <p:nvPr/>
            </p:nvSpPr>
            <p:spPr bwMode="auto">
              <a:xfrm>
                <a:off x="4233" y="3208"/>
                <a:ext cx="178" cy="96"/>
              </a:xfrm>
              <a:prstGeom prst="rect">
                <a:avLst/>
              </a:prstGeom>
              <a:solidFill>
                <a:srgbClr val="99CC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361" name="Rectangle 358"/>
              <p:cNvSpPr>
                <a:spLocks noChangeArrowheads="1"/>
              </p:cNvSpPr>
              <p:nvPr/>
            </p:nvSpPr>
            <p:spPr bwMode="auto">
              <a:xfrm>
                <a:off x="4409" y="3208"/>
                <a:ext cx="532" cy="96"/>
              </a:xfrm>
              <a:prstGeom prst="rect">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362" name="Rectangle 359"/>
              <p:cNvSpPr>
                <a:spLocks noChangeArrowheads="1"/>
              </p:cNvSpPr>
              <p:nvPr/>
            </p:nvSpPr>
            <p:spPr bwMode="auto">
              <a:xfrm>
                <a:off x="4939" y="3208"/>
                <a:ext cx="179" cy="96"/>
              </a:xfrm>
              <a:prstGeom prst="rect">
                <a:avLst/>
              </a:prstGeom>
              <a:solidFill>
                <a:srgbClr val="00ABE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363" name="Rectangle 360"/>
              <p:cNvSpPr>
                <a:spLocks noChangeArrowheads="1"/>
              </p:cNvSpPr>
              <p:nvPr/>
            </p:nvSpPr>
            <p:spPr bwMode="auto">
              <a:xfrm>
                <a:off x="644" y="3302"/>
                <a:ext cx="507" cy="96"/>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364" name="Rectangle 361"/>
              <p:cNvSpPr>
                <a:spLocks noChangeArrowheads="1"/>
              </p:cNvSpPr>
              <p:nvPr/>
            </p:nvSpPr>
            <p:spPr bwMode="auto">
              <a:xfrm>
                <a:off x="1502" y="3302"/>
                <a:ext cx="355" cy="96"/>
              </a:xfrm>
              <a:prstGeom prst="rect">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365" name="Rectangle 362"/>
              <p:cNvSpPr>
                <a:spLocks noChangeArrowheads="1"/>
              </p:cNvSpPr>
              <p:nvPr/>
            </p:nvSpPr>
            <p:spPr bwMode="auto">
              <a:xfrm>
                <a:off x="1856" y="3302"/>
                <a:ext cx="178" cy="96"/>
              </a:xfrm>
              <a:prstGeom prst="rect">
                <a:avLst/>
              </a:prstGeom>
              <a:solidFill>
                <a:srgbClr val="00ABE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366" name="Rectangle 363"/>
              <p:cNvSpPr>
                <a:spLocks noChangeArrowheads="1"/>
              </p:cNvSpPr>
              <p:nvPr/>
            </p:nvSpPr>
            <p:spPr bwMode="auto">
              <a:xfrm>
                <a:off x="2032" y="3302"/>
                <a:ext cx="179" cy="96"/>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367" name="Rectangle 364"/>
              <p:cNvSpPr>
                <a:spLocks noChangeArrowheads="1"/>
              </p:cNvSpPr>
              <p:nvPr/>
            </p:nvSpPr>
            <p:spPr bwMode="auto">
              <a:xfrm>
                <a:off x="2209" y="3302"/>
                <a:ext cx="178" cy="96"/>
              </a:xfrm>
              <a:prstGeom prst="rect">
                <a:avLst/>
              </a:prstGeom>
              <a:solidFill>
                <a:srgbClr val="99CC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368" name="Rectangle 365"/>
              <p:cNvSpPr>
                <a:spLocks noChangeArrowheads="1"/>
              </p:cNvSpPr>
              <p:nvPr/>
            </p:nvSpPr>
            <p:spPr bwMode="auto">
              <a:xfrm>
                <a:off x="2386" y="3302"/>
                <a:ext cx="355" cy="96"/>
              </a:xfrm>
              <a:prstGeom prst="rect">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369" name="Rectangle 366"/>
              <p:cNvSpPr>
                <a:spLocks noChangeArrowheads="1"/>
              </p:cNvSpPr>
              <p:nvPr/>
            </p:nvSpPr>
            <p:spPr bwMode="auto">
              <a:xfrm>
                <a:off x="3092" y="3302"/>
                <a:ext cx="83" cy="9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370" name="Rectangle 367"/>
              <p:cNvSpPr>
                <a:spLocks noChangeArrowheads="1"/>
              </p:cNvSpPr>
              <p:nvPr/>
            </p:nvSpPr>
            <p:spPr bwMode="auto">
              <a:xfrm>
                <a:off x="3173" y="3302"/>
                <a:ext cx="178" cy="96"/>
              </a:xfrm>
              <a:prstGeom prst="rect">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371" name="Rectangle 368"/>
              <p:cNvSpPr>
                <a:spLocks noChangeArrowheads="1"/>
              </p:cNvSpPr>
              <p:nvPr/>
            </p:nvSpPr>
            <p:spPr bwMode="auto">
              <a:xfrm>
                <a:off x="3350" y="3302"/>
                <a:ext cx="178" cy="96"/>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372" name="Rectangle 369"/>
              <p:cNvSpPr>
                <a:spLocks noChangeArrowheads="1"/>
              </p:cNvSpPr>
              <p:nvPr/>
            </p:nvSpPr>
            <p:spPr bwMode="auto">
              <a:xfrm>
                <a:off x="3526" y="3302"/>
                <a:ext cx="355" cy="96"/>
              </a:xfrm>
              <a:prstGeom prst="rect">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373" name="Rectangle 370"/>
              <p:cNvSpPr>
                <a:spLocks noChangeArrowheads="1"/>
              </p:cNvSpPr>
              <p:nvPr/>
            </p:nvSpPr>
            <p:spPr bwMode="auto">
              <a:xfrm>
                <a:off x="3880" y="3302"/>
                <a:ext cx="178" cy="96"/>
              </a:xfrm>
              <a:prstGeom prst="rect">
                <a:avLst/>
              </a:prstGeom>
              <a:solidFill>
                <a:srgbClr val="00ABE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374" name="Rectangle 371"/>
              <p:cNvSpPr>
                <a:spLocks noChangeArrowheads="1"/>
              </p:cNvSpPr>
              <p:nvPr/>
            </p:nvSpPr>
            <p:spPr bwMode="auto">
              <a:xfrm>
                <a:off x="4056" y="3302"/>
                <a:ext cx="179" cy="96"/>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375" name="Rectangle 372"/>
              <p:cNvSpPr>
                <a:spLocks noChangeArrowheads="1"/>
              </p:cNvSpPr>
              <p:nvPr/>
            </p:nvSpPr>
            <p:spPr bwMode="auto">
              <a:xfrm>
                <a:off x="4233" y="3302"/>
                <a:ext cx="178" cy="96"/>
              </a:xfrm>
              <a:prstGeom prst="rect">
                <a:avLst/>
              </a:prstGeom>
              <a:solidFill>
                <a:srgbClr val="99CC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376" name="Rectangle 373"/>
              <p:cNvSpPr>
                <a:spLocks noChangeArrowheads="1"/>
              </p:cNvSpPr>
              <p:nvPr/>
            </p:nvSpPr>
            <p:spPr bwMode="auto">
              <a:xfrm>
                <a:off x="4409" y="3302"/>
                <a:ext cx="532" cy="96"/>
              </a:xfrm>
              <a:prstGeom prst="rect">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377" name="Rectangle 374"/>
              <p:cNvSpPr>
                <a:spLocks noChangeArrowheads="1"/>
              </p:cNvSpPr>
              <p:nvPr/>
            </p:nvSpPr>
            <p:spPr bwMode="auto">
              <a:xfrm>
                <a:off x="644" y="3396"/>
                <a:ext cx="507" cy="95"/>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378" name="Rectangle 375"/>
              <p:cNvSpPr>
                <a:spLocks noChangeArrowheads="1"/>
              </p:cNvSpPr>
              <p:nvPr/>
            </p:nvSpPr>
            <p:spPr bwMode="auto">
              <a:xfrm>
                <a:off x="1149" y="3396"/>
                <a:ext cx="178" cy="95"/>
              </a:xfrm>
              <a:prstGeom prst="rect">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379" name="Rectangle 376"/>
              <p:cNvSpPr>
                <a:spLocks noChangeArrowheads="1"/>
              </p:cNvSpPr>
              <p:nvPr/>
            </p:nvSpPr>
            <p:spPr bwMode="auto">
              <a:xfrm>
                <a:off x="1502" y="3396"/>
                <a:ext cx="355" cy="95"/>
              </a:xfrm>
              <a:prstGeom prst="rect">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380" name="Rectangle 377"/>
              <p:cNvSpPr>
                <a:spLocks noChangeArrowheads="1"/>
              </p:cNvSpPr>
              <p:nvPr/>
            </p:nvSpPr>
            <p:spPr bwMode="auto">
              <a:xfrm>
                <a:off x="2032" y="3396"/>
                <a:ext cx="179" cy="95"/>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381" name="Rectangle 378"/>
              <p:cNvSpPr>
                <a:spLocks noChangeArrowheads="1"/>
              </p:cNvSpPr>
              <p:nvPr/>
            </p:nvSpPr>
            <p:spPr bwMode="auto">
              <a:xfrm>
                <a:off x="2739" y="3396"/>
                <a:ext cx="178" cy="95"/>
              </a:xfrm>
              <a:prstGeom prst="rect">
                <a:avLst/>
              </a:prstGeom>
              <a:solidFill>
                <a:srgbClr val="99CC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382" name="Rectangle 379"/>
              <p:cNvSpPr>
                <a:spLocks noChangeArrowheads="1"/>
              </p:cNvSpPr>
              <p:nvPr/>
            </p:nvSpPr>
            <p:spPr bwMode="auto">
              <a:xfrm>
                <a:off x="3092" y="3396"/>
                <a:ext cx="83" cy="9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383" name="Rectangle 380"/>
              <p:cNvSpPr>
                <a:spLocks noChangeArrowheads="1"/>
              </p:cNvSpPr>
              <p:nvPr/>
            </p:nvSpPr>
            <p:spPr bwMode="auto">
              <a:xfrm>
                <a:off x="3173" y="3396"/>
                <a:ext cx="178" cy="95"/>
              </a:xfrm>
              <a:prstGeom prst="rect">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384" name="Rectangle 381"/>
              <p:cNvSpPr>
                <a:spLocks noChangeArrowheads="1"/>
              </p:cNvSpPr>
              <p:nvPr/>
            </p:nvSpPr>
            <p:spPr bwMode="auto">
              <a:xfrm>
                <a:off x="3350" y="3396"/>
                <a:ext cx="178" cy="95"/>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385" name="Rectangle 382"/>
              <p:cNvSpPr>
                <a:spLocks noChangeArrowheads="1"/>
              </p:cNvSpPr>
              <p:nvPr/>
            </p:nvSpPr>
            <p:spPr bwMode="auto">
              <a:xfrm>
                <a:off x="3526" y="3396"/>
                <a:ext cx="355" cy="95"/>
              </a:xfrm>
              <a:prstGeom prst="rect">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386" name="Rectangle 383"/>
              <p:cNvSpPr>
                <a:spLocks noChangeArrowheads="1"/>
              </p:cNvSpPr>
              <p:nvPr/>
            </p:nvSpPr>
            <p:spPr bwMode="auto">
              <a:xfrm>
                <a:off x="3880" y="3396"/>
                <a:ext cx="178" cy="95"/>
              </a:xfrm>
              <a:prstGeom prst="rect">
                <a:avLst/>
              </a:prstGeom>
              <a:solidFill>
                <a:srgbClr val="99CC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387" name="Rectangle 384"/>
              <p:cNvSpPr>
                <a:spLocks noChangeArrowheads="1"/>
              </p:cNvSpPr>
              <p:nvPr/>
            </p:nvSpPr>
            <p:spPr bwMode="auto">
              <a:xfrm>
                <a:off x="4056" y="3396"/>
                <a:ext cx="179" cy="95"/>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388" name="Rectangle 385"/>
              <p:cNvSpPr>
                <a:spLocks noChangeArrowheads="1"/>
              </p:cNvSpPr>
              <p:nvPr/>
            </p:nvSpPr>
            <p:spPr bwMode="auto">
              <a:xfrm>
                <a:off x="4233" y="3396"/>
                <a:ext cx="178" cy="95"/>
              </a:xfrm>
              <a:prstGeom prst="rect">
                <a:avLst/>
              </a:prstGeom>
              <a:solidFill>
                <a:srgbClr val="99CC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389" name="Rectangle 386"/>
              <p:cNvSpPr>
                <a:spLocks noChangeArrowheads="1"/>
              </p:cNvSpPr>
              <p:nvPr/>
            </p:nvSpPr>
            <p:spPr bwMode="auto">
              <a:xfrm>
                <a:off x="4409" y="3396"/>
                <a:ext cx="179" cy="95"/>
              </a:xfrm>
              <a:prstGeom prst="rect">
                <a:avLst/>
              </a:prstGeom>
              <a:solidFill>
                <a:srgbClr val="DD080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390" name="Rectangle 387"/>
              <p:cNvSpPr>
                <a:spLocks noChangeArrowheads="1"/>
              </p:cNvSpPr>
              <p:nvPr/>
            </p:nvSpPr>
            <p:spPr bwMode="auto">
              <a:xfrm>
                <a:off x="4586" y="3396"/>
                <a:ext cx="179" cy="95"/>
              </a:xfrm>
              <a:prstGeom prst="rect">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391" name="Rectangle 388"/>
              <p:cNvSpPr>
                <a:spLocks noChangeArrowheads="1"/>
              </p:cNvSpPr>
              <p:nvPr/>
            </p:nvSpPr>
            <p:spPr bwMode="auto">
              <a:xfrm>
                <a:off x="4763" y="3396"/>
                <a:ext cx="178" cy="95"/>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392" name="Rectangle 389"/>
              <p:cNvSpPr>
                <a:spLocks noChangeArrowheads="1"/>
              </p:cNvSpPr>
              <p:nvPr/>
            </p:nvSpPr>
            <p:spPr bwMode="auto">
              <a:xfrm>
                <a:off x="644" y="3489"/>
                <a:ext cx="507" cy="96"/>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393" name="Rectangle 390"/>
              <p:cNvSpPr>
                <a:spLocks noChangeArrowheads="1"/>
              </p:cNvSpPr>
              <p:nvPr/>
            </p:nvSpPr>
            <p:spPr bwMode="auto">
              <a:xfrm>
                <a:off x="1149" y="3489"/>
                <a:ext cx="178" cy="96"/>
              </a:xfrm>
              <a:prstGeom prst="rect">
                <a:avLst/>
              </a:prstGeom>
              <a:solidFill>
                <a:srgbClr val="99CC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394" name="Rectangle 391"/>
              <p:cNvSpPr>
                <a:spLocks noChangeArrowheads="1"/>
              </p:cNvSpPr>
              <p:nvPr/>
            </p:nvSpPr>
            <p:spPr bwMode="auto">
              <a:xfrm>
                <a:off x="1502" y="3489"/>
                <a:ext cx="179" cy="96"/>
              </a:xfrm>
              <a:prstGeom prst="rect">
                <a:avLst/>
              </a:prstGeom>
              <a:solidFill>
                <a:srgbClr val="99CC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395" name="Rectangle 392"/>
              <p:cNvSpPr>
                <a:spLocks noChangeArrowheads="1"/>
              </p:cNvSpPr>
              <p:nvPr/>
            </p:nvSpPr>
            <p:spPr bwMode="auto">
              <a:xfrm>
                <a:off x="1679" y="3489"/>
                <a:ext cx="355" cy="96"/>
              </a:xfrm>
              <a:prstGeom prst="rect">
                <a:avLst/>
              </a:prstGeom>
              <a:solidFill>
                <a:srgbClr val="DD080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396" name="Rectangle 393"/>
              <p:cNvSpPr>
                <a:spLocks noChangeArrowheads="1"/>
              </p:cNvSpPr>
              <p:nvPr/>
            </p:nvSpPr>
            <p:spPr bwMode="auto">
              <a:xfrm>
                <a:off x="2032" y="3489"/>
                <a:ext cx="179" cy="96"/>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397" name="Rectangle 394"/>
              <p:cNvSpPr>
                <a:spLocks noChangeArrowheads="1"/>
              </p:cNvSpPr>
              <p:nvPr/>
            </p:nvSpPr>
            <p:spPr bwMode="auto">
              <a:xfrm>
                <a:off x="2386" y="3489"/>
                <a:ext cx="178" cy="96"/>
              </a:xfrm>
              <a:prstGeom prst="rect">
                <a:avLst/>
              </a:prstGeom>
              <a:solidFill>
                <a:srgbClr val="99CC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398" name="Rectangle 395"/>
              <p:cNvSpPr>
                <a:spLocks noChangeArrowheads="1"/>
              </p:cNvSpPr>
              <p:nvPr/>
            </p:nvSpPr>
            <p:spPr bwMode="auto">
              <a:xfrm>
                <a:off x="3092" y="3489"/>
                <a:ext cx="83" cy="9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399" name="Rectangle 396"/>
              <p:cNvSpPr>
                <a:spLocks noChangeArrowheads="1"/>
              </p:cNvSpPr>
              <p:nvPr/>
            </p:nvSpPr>
            <p:spPr bwMode="auto">
              <a:xfrm>
                <a:off x="3173" y="3489"/>
                <a:ext cx="178" cy="96"/>
              </a:xfrm>
              <a:prstGeom prst="rect">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400" name="Rectangle 397"/>
              <p:cNvSpPr>
                <a:spLocks noChangeArrowheads="1"/>
              </p:cNvSpPr>
              <p:nvPr/>
            </p:nvSpPr>
            <p:spPr bwMode="auto">
              <a:xfrm>
                <a:off x="3350" y="3489"/>
                <a:ext cx="178" cy="96"/>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401" name="Rectangle 398"/>
              <p:cNvSpPr>
                <a:spLocks noChangeArrowheads="1"/>
              </p:cNvSpPr>
              <p:nvPr/>
            </p:nvSpPr>
            <p:spPr bwMode="auto">
              <a:xfrm>
                <a:off x="3526" y="3489"/>
                <a:ext cx="179" cy="96"/>
              </a:xfrm>
              <a:prstGeom prst="rect">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402" name="Rectangle 399"/>
              <p:cNvSpPr>
                <a:spLocks noChangeArrowheads="1"/>
              </p:cNvSpPr>
              <p:nvPr/>
            </p:nvSpPr>
            <p:spPr bwMode="auto">
              <a:xfrm>
                <a:off x="3703" y="3489"/>
                <a:ext cx="178" cy="96"/>
              </a:xfrm>
              <a:prstGeom prst="rect">
                <a:avLst/>
              </a:prstGeom>
              <a:solidFill>
                <a:srgbClr val="90713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403" name="Rectangle 400"/>
              <p:cNvSpPr>
                <a:spLocks noChangeArrowheads="1"/>
              </p:cNvSpPr>
              <p:nvPr/>
            </p:nvSpPr>
            <p:spPr bwMode="auto">
              <a:xfrm>
                <a:off x="3880" y="3489"/>
                <a:ext cx="178" cy="96"/>
              </a:xfrm>
              <a:prstGeom prst="rect">
                <a:avLst/>
              </a:prstGeom>
              <a:solidFill>
                <a:srgbClr val="DD080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404" name="Rectangle 401"/>
              <p:cNvSpPr>
                <a:spLocks noChangeArrowheads="1"/>
              </p:cNvSpPr>
              <p:nvPr/>
            </p:nvSpPr>
            <p:spPr bwMode="auto">
              <a:xfrm>
                <a:off x="4056" y="3489"/>
                <a:ext cx="179" cy="96"/>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405" name="Rectangle 402"/>
              <p:cNvSpPr>
                <a:spLocks noChangeArrowheads="1"/>
              </p:cNvSpPr>
              <p:nvPr/>
            </p:nvSpPr>
            <p:spPr bwMode="auto">
              <a:xfrm>
                <a:off x="4233" y="3489"/>
                <a:ext cx="178" cy="96"/>
              </a:xfrm>
              <a:prstGeom prst="rect">
                <a:avLst/>
              </a:prstGeom>
              <a:solidFill>
                <a:srgbClr val="99CC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406" name="Rectangle 403"/>
              <p:cNvSpPr>
                <a:spLocks noChangeArrowheads="1"/>
              </p:cNvSpPr>
              <p:nvPr/>
            </p:nvSpPr>
            <p:spPr bwMode="auto">
              <a:xfrm>
                <a:off x="4409" y="3489"/>
                <a:ext cx="179" cy="96"/>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407" name="Rectangle 404"/>
              <p:cNvSpPr>
                <a:spLocks noChangeArrowheads="1"/>
              </p:cNvSpPr>
              <p:nvPr/>
            </p:nvSpPr>
            <p:spPr bwMode="auto">
              <a:xfrm>
                <a:off x="4586" y="3489"/>
                <a:ext cx="179" cy="96"/>
              </a:xfrm>
              <a:prstGeom prst="rect">
                <a:avLst/>
              </a:prstGeom>
              <a:solidFill>
                <a:srgbClr val="90713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408" name="Rectangle 405"/>
              <p:cNvSpPr>
                <a:spLocks noChangeArrowheads="1"/>
              </p:cNvSpPr>
              <p:nvPr/>
            </p:nvSpPr>
            <p:spPr bwMode="auto">
              <a:xfrm>
                <a:off x="644" y="3583"/>
                <a:ext cx="507" cy="96"/>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409" name="Rectangle 406"/>
              <p:cNvSpPr>
                <a:spLocks noChangeArrowheads="1"/>
              </p:cNvSpPr>
              <p:nvPr/>
            </p:nvSpPr>
            <p:spPr bwMode="auto">
              <a:xfrm>
                <a:off x="1149" y="3583"/>
                <a:ext cx="178" cy="96"/>
              </a:xfrm>
              <a:prstGeom prst="rect">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410" name="Rectangle 407"/>
              <p:cNvSpPr>
                <a:spLocks noChangeArrowheads="1"/>
              </p:cNvSpPr>
              <p:nvPr/>
            </p:nvSpPr>
            <p:spPr bwMode="auto">
              <a:xfrm>
                <a:off x="1502" y="3583"/>
                <a:ext cx="355" cy="96"/>
              </a:xfrm>
              <a:prstGeom prst="rect">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411" name="Rectangle 408"/>
              <p:cNvSpPr>
                <a:spLocks noChangeArrowheads="1"/>
              </p:cNvSpPr>
              <p:nvPr/>
            </p:nvSpPr>
            <p:spPr bwMode="auto">
              <a:xfrm>
                <a:off x="2032" y="3583"/>
                <a:ext cx="179" cy="96"/>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grpSp>
        <p:grpSp>
          <p:nvGrpSpPr>
            <p:cNvPr id="412" name="Group 610"/>
            <p:cNvGrpSpPr>
              <a:grpSpLocks/>
            </p:cNvGrpSpPr>
            <p:nvPr/>
          </p:nvGrpSpPr>
          <p:grpSpPr bwMode="auto">
            <a:xfrm>
              <a:off x="1022350" y="1974625"/>
              <a:ext cx="7102475" cy="4613275"/>
              <a:chOff x="644" y="960"/>
              <a:chExt cx="4474" cy="2906"/>
            </a:xfrm>
          </p:grpSpPr>
          <p:sp>
            <p:nvSpPr>
              <p:cNvPr id="413" name="Rectangle 410"/>
              <p:cNvSpPr>
                <a:spLocks noChangeArrowheads="1"/>
              </p:cNvSpPr>
              <p:nvPr/>
            </p:nvSpPr>
            <p:spPr bwMode="auto">
              <a:xfrm>
                <a:off x="2386" y="3583"/>
                <a:ext cx="178" cy="96"/>
              </a:xfrm>
              <a:prstGeom prst="rect">
                <a:avLst/>
              </a:prstGeom>
              <a:solidFill>
                <a:srgbClr val="99CC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414" name="Rectangle 411"/>
              <p:cNvSpPr>
                <a:spLocks noChangeArrowheads="1"/>
              </p:cNvSpPr>
              <p:nvPr/>
            </p:nvSpPr>
            <p:spPr bwMode="auto">
              <a:xfrm>
                <a:off x="3092" y="3583"/>
                <a:ext cx="83" cy="9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415" name="Rectangle 412"/>
              <p:cNvSpPr>
                <a:spLocks noChangeArrowheads="1"/>
              </p:cNvSpPr>
              <p:nvPr/>
            </p:nvSpPr>
            <p:spPr bwMode="auto">
              <a:xfrm>
                <a:off x="3173" y="3583"/>
                <a:ext cx="178" cy="96"/>
              </a:xfrm>
              <a:prstGeom prst="rect">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416" name="Rectangle 413"/>
              <p:cNvSpPr>
                <a:spLocks noChangeArrowheads="1"/>
              </p:cNvSpPr>
              <p:nvPr/>
            </p:nvSpPr>
            <p:spPr bwMode="auto">
              <a:xfrm>
                <a:off x="3350" y="3583"/>
                <a:ext cx="178" cy="96"/>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417" name="Rectangle 414"/>
              <p:cNvSpPr>
                <a:spLocks noChangeArrowheads="1"/>
              </p:cNvSpPr>
              <p:nvPr/>
            </p:nvSpPr>
            <p:spPr bwMode="auto">
              <a:xfrm>
                <a:off x="3526" y="3583"/>
                <a:ext cx="355" cy="96"/>
              </a:xfrm>
              <a:prstGeom prst="rect">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418" name="Rectangle 415"/>
              <p:cNvSpPr>
                <a:spLocks noChangeArrowheads="1"/>
              </p:cNvSpPr>
              <p:nvPr/>
            </p:nvSpPr>
            <p:spPr bwMode="auto">
              <a:xfrm>
                <a:off x="3880" y="3583"/>
                <a:ext cx="178" cy="96"/>
              </a:xfrm>
              <a:prstGeom prst="rect">
                <a:avLst/>
              </a:prstGeom>
              <a:solidFill>
                <a:srgbClr val="99CC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419" name="Rectangle 416"/>
              <p:cNvSpPr>
                <a:spLocks noChangeArrowheads="1"/>
              </p:cNvSpPr>
              <p:nvPr/>
            </p:nvSpPr>
            <p:spPr bwMode="auto">
              <a:xfrm>
                <a:off x="4056" y="3583"/>
                <a:ext cx="179" cy="96"/>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420" name="Rectangle 417"/>
              <p:cNvSpPr>
                <a:spLocks noChangeArrowheads="1"/>
              </p:cNvSpPr>
              <p:nvPr/>
            </p:nvSpPr>
            <p:spPr bwMode="auto">
              <a:xfrm>
                <a:off x="4233" y="3583"/>
                <a:ext cx="178" cy="96"/>
              </a:xfrm>
              <a:prstGeom prst="rect">
                <a:avLst/>
              </a:prstGeom>
              <a:solidFill>
                <a:srgbClr val="99CC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421" name="Rectangle 418"/>
              <p:cNvSpPr>
                <a:spLocks noChangeArrowheads="1"/>
              </p:cNvSpPr>
              <p:nvPr/>
            </p:nvSpPr>
            <p:spPr bwMode="auto">
              <a:xfrm>
                <a:off x="4409" y="3583"/>
                <a:ext cx="179" cy="96"/>
              </a:xfrm>
              <a:prstGeom prst="rect">
                <a:avLst/>
              </a:prstGeom>
              <a:solidFill>
                <a:srgbClr val="00ABE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422" name="Rectangle 419"/>
              <p:cNvSpPr>
                <a:spLocks noChangeArrowheads="1"/>
              </p:cNvSpPr>
              <p:nvPr/>
            </p:nvSpPr>
            <p:spPr bwMode="auto">
              <a:xfrm>
                <a:off x="4586" y="3583"/>
                <a:ext cx="179" cy="96"/>
              </a:xfrm>
              <a:prstGeom prst="rect">
                <a:avLst/>
              </a:prstGeom>
              <a:solidFill>
                <a:srgbClr val="99CC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423" name="Rectangle 420"/>
              <p:cNvSpPr>
                <a:spLocks noChangeArrowheads="1"/>
              </p:cNvSpPr>
              <p:nvPr/>
            </p:nvSpPr>
            <p:spPr bwMode="auto">
              <a:xfrm>
                <a:off x="4763" y="3583"/>
                <a:ext cx="178" cy="96"/>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424" name="Rectangle 421"/>
              <p:cNvSpPr>
                <a:spLocks noChangeArrowheads="1"/>
              </p:cNvSpPr>
              <p:nvPr/>
            </p:nvSpPr>
            <p:spPr bwMode="auto">
              <a:xfrm>
                <a:off x="644" y="3677"/>
                <a:ext cx="507" cy="95"/>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425" name="Rectangle 422"/>
              <p:cNvSpPr>
                <a:spLocks noChangeArrowheads="1"/>
              </p:cNvSpPr>
              <p:nvPr/>
            </p:nvSpPr>
            <p:spPr bwMode="auto">
              <a:xfrm>
                <a:off x="1326" y="3677"/>
                <a:ext cx="355" cy="95"/>
              </a:xfrm>
              <a:prstGeom prst="rect">
                <a:avLst/>
              </a:prstGeom>
              <a:solidFill>
                <a:srgbClr val="F2088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426" name="Rectangle 423"/>
              <p:cNvSpPr>
                <a:spLocks noChangeArrowheads="1"/>
              </p:cNvSpPr>
              <p:nvPr/>
            </p:nvSpPr>
            <p:spPr bwMode="auto">
              <a:xfrm>
                <a:off x="1679" y="3677"/>
                <a:ext cx="178" cy="95"/>
              </a:xfrm>
              <a:prstGeom prst="rect">
                <a:avLst/>
              </a:prstGeom>
              <a:solidFill>
                <a:srgbClr val="DD080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427" name="Rectangle 424"/>
              <p:cNvSpPr>
                <a:spLocks noChangeArrowheads="1"/>
              </p:cNvSpPr>
              <p:nvPr/>
            </p:nvSpPr>
            <p:spPr bwMode="auto">
              <a:xfrm>
                <a:off x="1856" y="3677"/>
                <a:ext cx="178" cy="95"/>
              </a:xfrm>
              <a:prstGeom prst="rect">
                <a:avLst/>
              </a:prstGeom>
              <a:solidFill>
                <a:srgbClr val="99CC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428" name="Rectangle 425"/>
              <p:cNvSpPr>
                <a:spLocks noChangeArrowheads="1"/>
              </p:cNvSpPr>
              <p:nvPr/>
            </p:nvSpPr>
            <p:spPr bwMode="auto">
              <a:xfrm>
                <a:off x="2032" y="3677"/>
                <a:ext cx="179" cy="9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429" name="Rectangle 426"/>
              <p:cNvSpPr>
                <a:spLocks noChangeArrowheads="1"/>
              </p:cNvSpPr>
              <p:nvPr/>
            </p:nvSpPr>
            <p:spPr bwMode="auto">
              <a:xfrm>
                <a:off x="2562" y="3677"/>
                <a:ext cx="179" cy="95"/>
              </a:xfrm>
              <a:prstGeom prst="rect">
                <a:avLst/>
              </a:prstGeom>
              <a:solidFill>
                <a:srgbClr val="99CC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430" name="Rectangle 427"/>
              <p:cNvSpPr>
                <a:spLocks noChangeArrowheads="1"/>
              </p:cNvSpPr>
              <p:nvPr/>
            </p:nvSpPr>
            <p:spPr bwMode="auto">
              <a:xfrm>
                <a:off x="3092" y="3677"/>
                <a:ext cx="83" cy="9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431" name="Rectangle 428"/>
              <p:cNvSpPr>
                <a:spLocks noChangeArrowheads="1"/>
              </p:cNvSpPr>
              <p:nvPr/>
            </p:nvSpPr>
            <p:spPr bwMode="auto">
              <a:xfrm>
                <a:off x="3350" y="3677"/>
                <a:ext cx="178" cy="95"/>
              </a:xfrm>
              <a:prstGeom prst="rect">
                <a:avLst/>
              </a:prstGeom>
              <a:solidFill>
                <a:srgbClr val="F2088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432" name="Rectangle 429"/>
              <p:cNvSpPr>
                <a:spLocks noChangeArrowheads="1"/>
              </p:cNvSpPr>
              <p:nvPr/>
            </p:nvSpPr>
            <p:spPr bwMode="auto">
              <a:xfrm>
                <a:off x="3526" y="3677"/>
                <a:ext cx="355" cy="95"/>
              </a:xfrm>
              <a:prstGeom prst="rect">
                <a:avLst/>
              </a:prstGeom>
              <a:solidFill>
                <a:srgbClr val="DD080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433" name="Rectangle 430"/>
              <p:cNvSpPr>
                <a:spLocks noChangeArrowheads="1"/>
              </p:cNvSpPr>
              <p:nvPr/>
            </p:nvSpPr>
            <p:spPr bwMode="auto">
              <a:xfrm>
                <a:off x="3880" y="3677"/>
                <a:ext cx="178" cy="95"/>
              </a:xfrm>
              <a:prstGeom prst="rect">
                <a:avLst/>
              </a:prstGeom>
              <a:solidFill>
                <a:srgbClr val="99CC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434" name="Rectangle 431"/>
              <p:cNvSpPr>
                <a:spLocks noChangeArrowheads="1"/>
              </p:cNvSpPr>
              <p:nvPr/>
            </p:nvSpPr>
            <p:spPr bwMode="auto">
              <a:xfrm>
                <a:off x="4056" y="3677"/>
                <a:ext cx="179" cy="9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435" name="Rectangle 432"/>
              <p:cNvSpPr>
                <a:spLocks noChangeArrowheads="1"/>
              </p:cNvSpPr>
              <p:nvPr/>
            </p:nvSpPr>
            <p:spPr bwMode="auto">
              <a:xfrm>
                <a:off x="4233" y="3677"/>
                <a:ext cx="178" cy="95"/>
              </a:xfrm>
              <a:prstGeom prst="rect">
                <a:avLst/>
              </a:prstGeom>
              <a:solidFill>
                <a:srgbClr val="90713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436" name="Rectangle 433"/>
              <p:cNvSpPr>
                <a:spLocks noChangeArrowheads="1"/>
              </p:cNvSpPr>
              <p:nvPr/>
            </p:nvSpPr>
            <p:spPr bwMode="auto">
              <a:xfrm>
                <a:off x="4409" y="3677"/>
                <a:ext cx="179" cy="95"/>
              </a:xfrm>
              <a:prstGeom prst="rect">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437" name="Rectangle 434"/>
              <p:cNvSpPr>
                <a:spLocks noChangeArrowheads="1"/>
              </p:cNvSpPr>
              <p:nvPr/>
            </p:nvSpPr>
            <p:spPr bwMode="auto">
              <a:xfrm>
                <a:off x="4586" y="3677"/>
                <a:ext cx="179" cy="95"/>
              </a:xfrm>
              <a:prstGeom prst="rect">
                <a:avLst/>
              </a:prstGeom>
              <a:solidFill>
                <a:srgbClr val="90713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438" name="Rectangle 435"/>
              <p:cNvSpPr>
                <a:spLocks noChangeArrowheads="1"/>
              </p:cNvSpPr>
              <p:nvPr/>
            </p:nvSpPr>
            <p:spPr bwMode="auto">
              <a:xfrm>
                <a:off x="644" y="3771"/>
                <a:ext cx="507" cy="95"/>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439" name="Rectangle 436"/>
              <p:cNvSpPr>
                <a:spLocks noChangeArrowheads="1"/>
              </p:cNvSpPr>
              <p:nvPr/>
            </p:nvSpPr>
            <p:spPr bwMode="auto">
              <a:xfrm>
                <a:off x="1149" y="3771"/>
                <a:ext cx="885" cy="95"/>
              </a:xfrm>
              <a:prstGeom prst="rect">
                <a:avLst/>
              </a:prstGeom>
              <a:solidFill>
                <a:srgbClr val="DD080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440" name="Rectangle 437"/>
              <p:cNvSpPr>
                <a:spLocks noChangeArrowheads="1"/>
              </p:cNvSpPr>
              <p:nvPr/>
            </p:nvSpPr>
            <p:spPr bwMode="auto">
              <a:xfrm>
                <a:off x="2032" y="3771"/>
                <a:ext cx="179" cy="9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441" name="Rectangle 438"/>
              <p:cNvSpPr>
                <a:spLocks noChangeArrowheads="1"/>
              </p:cNvSpPr>
              <p:nvPr/>
            </p:nvSpPr>
            <p:spPr bwMode="auto">
              <a:xfrm>
                <a:off x="2209" y="3771"/>
                <a:ext cx="178" cy="95"/>
              </a:xfrm>
              <a:prstGeom prst="rect">
                <a:avLst/>
              </a:prstGeom>
              <a:solidFill>
                <a:srgbClr val="F2088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442" name="Rectangle 439"/>
              <p:cNvSpPr>
                <a:spLocks noChangeArrowheads="1"/>
              </p:cNvSpPr>
              <p:nvPr/>
            </p:nvSpPr>
            <p:spPr bwMode="auto">
              <a:xfrm>
                <a:off x="2562" y="3771"/>
                <a:ext cx="179" cy="95"/>
              </a:xfrm>
              <a:prstGeom prst="rect">
                <a:avLst/>
              </a:prstGeom>
              <a:solidFill>
                <a:srgbClr val="90713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443" name="Rectangle 440"/>
              <p:cNvSpPr>
                <a:spLocks noChangeArrowheads="1"/>
              </p:cNvSpPr>
              <p:nvPr/>
            </p:nvSpPr>
            <p:spPr bwMode="auto">
              <a:xfrm>
                <a:off x="2916" y="3771"/>
                <a:ext cx="178" cy="95"/>
              </a:xfrm>
              <a:prstGeom prst="rect">
                <a:avLst/>
              </a:prstGeom>
              <a:solidFill>
                <a:srgbClr val="F2088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444" name="Rectangle 441"/>
              <p:cNvSpPr>
                <a:spLocks noChangeArrowheads="1"/>
              </p:cNvSpPr>
              <p:nvPr/>
            </p:nvSpPr>
            <p:spPr bwMode="auto">
              <a:xfrm>
                <a:off x="3092" y="3771"/>
                <a:ext cx="83" cy="9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445" name="Rectangle 442"/>
              <p:cNvSpPr>
                <a:spLocks noChangeArrowheads="1"/>
              </p:cNvSpPr>
              <p:nvPr/>
            </p:nvSpPr>
            <p:spPr bwMode="auto">
              <a:xfrm>
                <a:off x="3173" y="3771"/>
                <a:ext cx="178" cy="95"/>
              </a:xfrm>
              <a:prstGeom prst="rect">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446" name="Rectangle 443"/>
              <p:cNvSpPr>
                <a:spLocks noChangeArrowheads="1"/>
              </p:cNvSpPr>
              <p:nvPr/>
            </p:nvSpPr>
            <p:spPr bwMode="auto">
              <a:xfrm>
                <a:off x="3350" y="3771"/>
                <a:ext cx="178" cy="95"/>
              </a:xfrm>
              <a:prstGeom prst="rect">
                <a:avLst/>
              </a:prstGeom>
              <a:solidFill>
                <a:srgbClr val="F2088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447" name="Rectangle 444"/>
              <p:cNvSpPr>
                <a:spLocks noChangeArrowheads="1"/>
              </p:cNvSpPr>
              <p:nvPr/>
            </p:nvSpPr>
            <p:spPr bwMode="auto">
              <a:xfrm>
                <a:off x="3526" y="3771"/>
                <a:ext cx="532" cy="95"/>
              </a:xfrm>
              <a:prstGeom prst="rect">
                <a:avLst/>
              </a:prstGeom>
              <a:solidFill>
                <a:srgbClr val="DD080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448" name="Rectangle 445"/>
              <p:cNvSpPr>
                <a:spLocks noChangeArrowheads="1"/>
              </p:cNvSpPr>
              <p:nvPr/>
            </p:nvSpPr>
            <p:spPr bwMode="auto">
              <a:xfrm>
                <a:off x="4056" y="3771"/>
                <a:ext cx="179" cy="9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449" name="Rectangle 446"/>
              <p:cNvSpPr>
                <a:spLocks noChangeArrowheads="1"/>
              </p:cNvSpPr>
              <p:nvPr/>
            </p:nvSpPr>
            <p:spPr bwMode="auto">
              <a:xfrm>
                <a:off x="4233" y="3771"/>
                <a:ext cx="178" cy="95"/>
              </a:xfrm>
              <a:prstGeom prst="rect">
                <a:avLst/>
              </a:prstGeom>
              <a:solidFill>
                <a:srgbClr val="F2088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450" name="Rectangle 447"/>
              <p:cNvSpPr>
                <a:spLocks noChangeArrowheads="1"/>
              </p:cNvSpPr>
              <p:nvPr/>
            </p:nvSpPr>
            <p:spPr bwMode="auto">
              <a:xfrm>
                <a:off x="4409" y="3771"/>
                <a:ext cx="179" cy="95"/>
              </a:xfrm>
              <a:prstGeom prst="rect">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451" name="Rectangle 448"/>
              <p:cNvSpPr>
                <a:spLocks noChangeArrowheads="1"/>
              </p:cNvSpPr>
              <p:nvPr/>
            </p:nvSpPr>
            <p:spPr bwMode="auto">
              <a:xfrm>
                <a:off x="4586" y="3771"/>
                <a:ext cx="179" cy="95"/>
              </a:xfrm>
              <a:prstGeom prst="rect">
                <a:avLst/>
              </a:prstGeom>
              <a:solidFill>
                <a:srgbClr val="90713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452" name="Rectangle 449"/>
              <p:cNvSpPr>
                <a:spLocks noChangeArrowheads="1"/>
              </p:cNvSpPr>
              <p:nvPr/>
            </p:nvSpPr>
            <p:spPr bwMode="auto">
              <a:xfrm>
                <a:off x="4939" y="3771"/>
                <a:ext cx="179" cy="95"/>
              </a:xfrm>
              <a:prstGeom prst="rect">
                <a:avLst/>
              </a:prstGeom>
              <a:solidFill>
                <a:srgbClr val="F2088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endParaRPr lang="x-none" altLang="x-none" sz="1050"/>
              </a:p>
            </p:txBody>
          </p:sp>
          <p:sp>
            <p:nvSpPr>
              <p:cNvPr id="453" name="Rectangle 450"/>
              <p:cNvSpPr>
                <a:spLocks noChangeArrowheads="1"/>
              </p:cNvSpPr>
              <p:nvPr/>
            </p:nvSpPr>
            <p:spPr bwMode="auto">
              <a:xfrm>
                <a:off x="653" y="964"/>
                <a:ext cx="302"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Kinase</a:t>
                </a:r>
                <a:endParaRPr lang="en-US" altLang="x-none" sz="1050"/>
              </a:p>
            </p:txBody>
          </p:sp>
          <p:sp>
            <p:nvSpPr>
              <p:cNvPr id="454" name="Rectangle 451"/>
              <p:cNvSpPr>
                <a:spLocks noChangeArrowheads="1"/>
              </p:cNvSpPr>
              <p:nvPr/>
            </p:nvSpPr>
            <p:spPr bwMode="auto">
              <a:xfrm>
                <a:off x="1203" y="960"/>
                <a:ext cx="82"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-5</a:t>
                </a:r>
                <a:endParaRPr lang="en-US" altLang="x-none" sz="1050"/>
              </a:p>
            </p:txBody>
          </p:sp>
          <p:sp>
            <p:nvSpPr>
              <p:cNvPr id="455" name="Rectangle 452"/>
              <p:cNvSpPr>
                <a:spLocks noChangeArrowheads="1"/>
              </p:cNvSpPr>
              <p:nvPr/>
            </p:nvSpPr>
            <p:spPr bwMode="auto">
              <a:xfrm>
                <a:off x="1380" y="960"/>
                <a:ext cx="82"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-4</a:t>
                </a:r>
                <a:endParaRPr lang="en-US" altLang="x-none" sz="1050"/>
              </a:p>
            </p:txBody>
          </p:sp>
          <p:sp>
            <p:nvSpPr>
              <p:cNvPr id="456" name="Rectangle 453"/>
              <p:cNvSpPr>
                <a:spLocks noChangeArrowheads="1"/>
              </p:cNvSpPr>
              <p:nvPr/>
            </p:nvSpPr>
            <p:spPr bwMode="auto">
              <a:xfrm>
                <a:off x="1556" y="960"/>
                <a:ext cx="82"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-3</a:t>
                </a:r>
                <a:endParaRPr lang="en-US" altLang="x-none" sz="1050"/>
              </a:p>
            </p:txBody>
          </p:sp>
          <p:sp>
            <p:nvSpPr>
              <p:cNvPr id="457" name="Rectangle 454"/>
              <p:cNvSpPr>
                <a:spLocks noChangeArrowheads="1"/>
              </p:cNvSpPr>
              <p:nvPr/>
            </p:nvSpPr>
            <p:spPr bwMode="auto">
              <a:xfrm>
                <a:off x="1733" y="960"/>
                <a:ext cx="82"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-2</a:t>
                </a:r>
                <a:endParaRPr lang="en-US" altLang="x-none" sz="1050"/>
              </a:p>
            </p:txBody>
          </p:sp>
          <p:sp>
            <p:nvSpPr>
              <p:cNvPr id="458" name="Rectangle 455"/>
              <p:cNvSpPr>
                <a:spLocks noChangeArrowheads="1"/>
              </p:cNvSpPr>
              <p:nvPr/>
            </p:nvSpPr>
            <p:spPr bwMode="auto">
              <a:xfrm>
                <a:off x="1910" y="960"/>
                <a:ext cx="82"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-1</a:t>
                </a:r>
                <a:endParaRPr lang="en-US" altLang="x-none" sz="1050"/>
              </a:p>
            </p:txBody>
          </p:sp>
          <p:sp>
            <p:nvSpPr>
              <p:cNvPr id="459" name="Rectangle 456"/>
              <p:cNvSpPr>
                <a:spLocks noChangeArrowheads="1"/>
              </p:cNvSpPr>
              <p:nvPr/>
            </p:nvSpPr>
            <p:spPr bwMode="auto">
              <a:xfrm>
                <a:off x="2101" y="960"/>
                <a:ext cx="5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0</a:t>
                </a:r>
                <a:endParaRPr lang="en-US" altLang="x-none" sz="1050"/>
              </a:p>
            </p:txBody>
          </p:sp>
          <p:sp>
            <p:nvSpPr>
              <p:cNvPr id="460" name="Rectangle 457"/>
              <p:cNvSpPr>
                <a:spLocks noChangeArrowheads="1"/>
              </p:cNvSpPr>
              <p:nvPr/>
            </p:nvSpPr>
            <p:spPr bwMode="auto">
              <a:xfrm>
                <a:off x="2277" y="960"/>
                <a:ext cx="5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1</a:t>
                </a:r>
                <a:endParaRPr lang="en-US" altLang="x-none" sz="1050"/>
              </a:p>
            </p:txBody>
          </p:sp>
          <p:sp>
            <p:nvSpPr>
              <p:cNvPr id="461" name="Rectangle 458"/>
              <p:cNvSpPr>
                <a:spLocks noChangeArrowheads="1"/>
              </p:cNvSpPr>
              <p:nvPr/>
            </p:nvSpPr>
            <p:spPr bwMode="auto">
              <a:xfrm>
                <a:off x="2454" y="960"/>
                <a:ext cx="5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2</a:t>
                </a:r>
                <a:endParaRPr lang="en-US" altLang="x-none" sz="1050"/>
              </a:p>
            </p:txBody>
          </p:sp>
          <p:sp>
            <p:nvSpPr>
              <p:cNvPr id="462" name="Rectangle 459"/>
              <p:cNvSpPr>
                <a:spLocks noChangeArrowheads="1"/>
              </p:cNvSpPr>
              <p:nvPr/>
            </p:nvSpPr>
            <p:spPr bwMode="auto">
              <a:xfrm>
                <a:off x="2631" y="960"/>
                <a:ext cx="5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3</a:t>
                </a:r>
                <a:endParaRPr lang="en-US" altLang="x-none" sz="1050"/>
              </a:p>
            </p:txBody>
          </p:sp>
          <p:sp>
            <p:nvSpPr>
              <p:cNvPr id="463" name="Rectangle 460"/>
              <p:cNvSpPr>
                <a:spLocks noChangeArrowheads="1"/>
              </p:cNvSpPr>
              <p:nvPr/>
            </p:nvSpPr>
            <p:spPr bwMode="auto">
              <a:xfrm>
                <a:off x="2807" y="960"/>
                <a:ext cx="5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4</a:t>
                </a:r>
                <a:endParaRPr lang="en-US" altLang="x-none" sz="1050"/>
              </a:p>
            </p:txBody>
          </p:sp>
          <p:sp>
            <p:nvSpPr>
              <p:cNvPr id="464" name="Rectangle 461"/>
              <p:cNvSpPr>
                <a:spLocks noChangeArrowheads="1"/>
              </p:cNvSpPr>
              <p:nvPr/>
            </p:nvSpPr>
            <p:spPr bwMode="auto">
              <a:xfrm>
                <a:off x="2984" y="960"/>
                <a:ext cx="5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5</a:t>
                </a:r>
                <a:endParaRPr lang="en-US" altLang="x-none" sz="1050"/>
              </a:p>
            </p:txBody>
          </p:sp>
          <p:sp>
            <p:nvSpPr>
              <p:cNvPr id="465" name="Rectangle 462"/>
              <p:cNvSpPr>
                <a:spLocks noChangeArrowheads="1"/>
              </p:cNvSpPr>
              <p:nvPr/>
            </p:nvSpPr>
            <p:spPr bwMode="auto">
              <a:xfrm>
                <a:off x="3227" y="960"/>
                <a:ext cx="82"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-5</a:t>
                </a:r>
                <a:endParaRPr lang="en-US" altLang="x-none" sz="1050"/>
              </a:p>
            </p:txBody>
          </p:sp>
          <p:sp>
            <p:nvSpPr>
              <p:cNvPr id="466" name="Rectangle 463"/>
              <p:cNvSpPr>
                <a:spLocks noChangeArrowheads="1"/>
              </p:cNvSpPr>
              <p:nvPr/>
            </p:nvSpPr>
            <p:spPr bwMode="auto">
              <a:xfrm>
                <a:off x="3404" y="960"/>
                <a:ext cx="82"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-4</a:t>
                </a:r>
                <a:endParaRPr lang="en-US" altLang="x-none" sz="1050"/>
              </a:p>
            </p:txBody>
          </p:sp>
          <p:sp>
            <p:nvSpPr>
              <p:cNvPr id="467" name="Rectangle 464"/>
              <p:cNvSpPr>
                <a:spLocks noChangeArrowheads="1"/>
              </p:cNvSpPr>
              <p:nvPr/>
            </p:nvSpPr>
            <p:spPr bwMode="auto">
              <a:xfrm>
                <a:off x="3580" y="960"/>
                <a:ext cx="82"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-3</a:t>
                </a:r>
                <a:endParaRPr lang="en-US" altLang="x-none" sz="1050"/>
              </a:p>
            </p:txBody>
          </p:sp>
          <p:sp>
            <p:nvSpPr>
              <p:cNvPr id="468" name="Rectangle 465"/>
              <p:cNvSpPr>
                <a:spLocks noChangeArrowheads="1"/>
              </p:cNvSpPr>
              <p:nvPr/>
            </p:nvSpPr>
            <p:spPr bwMode="auto">
              <a:xfrm>
                <a:off x="3757" y="960"/>
                <a:ext cx="82"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-2</a:t>
                </a:r>
                <a:endParaRPr lang="en-US" altLang="x-none" sz="1050"/>
              </a:p>
            </p:txBody>
          </p:sp>
          <p:sp>
            <p:nvSpPr>
              <p:cNvPr id="469" name="Rectangle 466"/>
              <p:cNvSpPr>
                <a:spLocks noChangeArrowheads="1"/>
              </p:cNvSpPr>
              <p:nvPr/>
            </p:nvSpPr>
            <p:spPr bwMode="auto">
              <a:xfrm>
                <a:off x="3934" y="960"/>
                <a:ext cx="82"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-1</a:t>
                </a:r>
                <a:endParaRPr lang="en-US" altLang="x-none" sz="1050"/>
              </a:p>
            </p:txBody>
          </p:sp>
          <p:sp>
            <p:nvSpPr>
              <p:cNvPr id="470" name="Rectangle 467"/>
              <p:cNvSpPr>
                <a:spLocks noChangeArrowheads="1"/>
              </p:cNvSpPr>
              <p:nvPr/>
            </p:nvSpPr>
            <p:spPr bwMode="auto">
              <a:xfrm>
                <a:off x="4125" y="960"/>
                <a:ext cx="5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0</a:t>
                </a:r>
                <a:endParaRPr lang="en-US" altLang="x-none" sz="1050"/>
              </a:p>
            </p:txBody>
          </p:sp>
          <p:sp>
            <p:nvSpPr>
              <p:cNvPr id="471" name="Rectangle 468"/>
              <p:cNvSpPr>
                <a:spLocks noChangeArrowheads="1"/>
              </p:cNvSpPr>
              <p:nvPr/>
            </p:nvSpPr>
            <p:spPr bwMode="auto">
              <a:xfrm>
                <a:off x="4301" y="960"/>
                <a:ext cx="5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1</a:t>
                </a:r>
                <a:endParaRPr lang="en-US" altLang="x-none" sz="1050"/>
              </a:p>
            </p:txBody>
          </p:sp>
          <p:sp>
            <p:nvSpPr>
              <p:cNvPr id="472" name="Rectangle 469"/>
              <p:cNvSpPr>
                <a:spLocks noChangeArrowheads="1"/>
              </p:cNvSpPr>
              <p:nvPr/>
            </p:nvSpPr>
            <p:spPr bwMode="auto">
              <a:xfrm>
                <a:off x="4478" y="960"/>
                <a:ext cx="5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2</a:t>
                </a:r>
                <a:endParaRPr lang="en-US" altLang="x-none" sz="1050"/>
              </a:p>
            </p:txBody>
          </p:sp>
          <p:sp>
            <p:nvSpPr>
              <p:cNvPr id="473" name="Rectangle 470"/>
              <p:cNvSpPr>
                <a:spLocks noChangeArrowheads="1"/>
              </p:cNvSpPr>
              <p:nvPr/>
            </p:nvSpPr>
            <p:spPr bwMode="auto">
              <a:xfrm>
                <a:off x="4655" y="960"/>
                <a:ext cx="5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3</a:t>
                </a:r>
                <a:endParaRPr lang="en-US" altLang="x-none" sz="1050"/>
              </a:p>
            </p:txBody>
          </p:sp>
          <p:sp>
            <p:nvSpPr>
              <p:cNvPr id="474" name="Rectangle 471"/>
              <p:cNvSpPr>
                <a:spLocks noChangeArrowheads="1"/>
              </p:cNvSpPr>
              <p:nvPr/>
            </p:nvSpPr>
            <p:spPr bwMode="auto">
              <a:xfrm>
                <a:off x="4831" y="960"/>
                <a:ext cx="5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4</a:t>
                </a:r>
                <a:endParaRPr lang="en-US" altLang="x-none" sz="1050"/>
              </a:p>
            </p:txBody>
          </p:sp>
          <p:sp>
            <p:nvSpPr>
              <p:cNvPr id="475" name="Rectangle 472"/>
              <p:cNvSpPr>
                <a:spLocks noChangeArrowheads="1"/>
              </p:cNvSpPr>
              <p:nvPr/>
            </p:nvSpPr>
            <p:spPr bwMode="auto">
              <a:xfrm>
                <a:off x="5008" y="960"/>
                <a:ext cx="5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5</a:t>
                </a:r>
                <a:endParaRPr lang="en-US" altLang="x-none" sz="1050"/>
              </a:p>
            </p:txBody>
          </p:sp>
          <p:sp>
            <p:nvSpPr>
              <p:cNvPr id="476" name="Rectangle 473"/>
              <p:cNvSpPr>
                <a:spLocks noChangeArrowheads="1"/>
              </p:cNvSpPr>
              <p:nvPr/>
            </p:nvSpPr>
            <p:spPr bwMode="auto">
              <a:xfrm>
                <a:off x="657" y="1058"/>
                <a:ext cx="148"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Abl</a:t>
                </a:r>
                <a:endParaRPr lang="en-US" altLang="x-none" sz="1050"/>
              </a:p>
            </p:txBody>
          </p:sp>
          <p:sp>
            <p:nvSpPr>
              <p:cNvPr id="477" name="Rectangle 474"/>
              <p:cNvSpPr>
                <a:spLocks noChangeArrowheads="1"/>
              </p:cNvSpPr>
              <p:nvPr/>
            </p:nvSpPr>
            <p:spPr bwMode="auto">
              <a:xfrm>
                <a:off x="1217" y="1058"/>
                <a:ext cx="5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x</a:t>
                </a:r>
                <a:endParaRPr lang="en-US" altLang="x-none" sz="1050"/>
              </a:p>
            </p:txBody>
          </p:sp>
          <p:sp>
            <p:nvSpPr>
              <p:cNvPr id="478" name="Rectangle 475"/>
              <p:cNvSpPr>
                <a:spLocks noChangeArrowheads="1"/>
              </p:cNvSpPr>
              <p:nvPr/>
            </p:nvSpPr>
            <p:spPr bwMode="auto">
              <a:xfrm>
                <a:off x="1392" y="1058"/>
                <a:ext cx="56"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n</a:t>
                </a:r>
                <a:endParaRPr lang="en-US" altLang="x-none" sz="1050"/>
              </a:p>
            </p:txBody>
          </p:sp>
          <p:sp>
            <p:nvSpPr>
              <p:cNvPr id="479" name="Rectangle 476"/>
              <p:cNvSpPr>
                <a:spLocks noChangeArrowheads="1"/>
              </p:cNvSpPr>
              <p:nvPr/>
            </p:nvSpPr>
            <p:spPr bwMode="auto">
              <a:xfrm>
                <a:off x="1569" y="1058"/>
                <a:ext cx="56"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d</a:t>
                </a:r>
                <a:endParaRPr lang="en-US" altLang="x-none" sz="1050"/>
              </a:p>
            </p:txBody>
          </p:sp>
          <p:sp>
            <p:nvSpPr>
              <p:cNvPr id="480" name="Rectangle 477"/>
              <p:cNvSpPr>
                <a:spLocks noChangeArrowheads="1"/>
              </p:cNvSpPr>
              <p:nvPr/>
            </p:nvSpPr>
            <p:spPr bwMode="auto">
              <a:xfrm>
                <a:off x="1747" y="1058"/>
                <a:ext cx="5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x</a:t>
                </a:r>
                <a:endParaRPr lang="en-US" altLang="x-none" sz="1050"/>
              </a:p>
            </p:txBody>
          </p:sp>
          <p:sp>
            <p:nvSpPr>
              <p:cNvPr id="481" name="Rectangle 478"/>
              <p:cNvSpPr>
                <a:spLocks noChangeArrowheads="1"/>
              </p:cNvSpPr>
              <p:nvPr/>
            </p:nvSpPr>
            <p:spPr bwMode="auto">
              <a:xfrm>
                <a:off x="1924" y="1058"/>
                <a:ext cx="5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x</a:t>
                </a:r>
                <a:endParaRPr lang="en-US" altLang="x-none" sz="1050"/>
              </a:p>
            </p:txBody>
          </p:sp>
          <p:sp>
            <p:nvSpPr>
              <p:cNvPr id="482" name="Rectangle 479"/>
              <p:cNvSpPr>
                <a:spLocks noChangeArrowheads="1"/>
              </p:cNvSpPr>
              <p:nvPr/>
            </p:nvSpPr>
            <p:spPr bwMode="auto">
              <a:xfrm>
                <a:off x="2097" y="1058"/>
                <a:ext cx="6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FFFFFF"/>
                    </a:solidFill>
                    <a:latin typeface="Arial" charset="0"/>
                  </a:rPr>
                  <a:t>Y</a:t>
                </a:r>
                <a:endParaRPr lang="en-US" altLang="x-none" sz="1050"/>
              </a:p>
            </p:txBody>
          </p:sp>
          <p:sp>
            <p:nvSpPr>
              <p:cNvPr id="483" name="Rectangle 480"/>
              <p:cNvSpPr>
                <a:spLocks noChangeArrowheads="1"/>
              </p:cNvSpPr>
              <p:nvPr/>
            </p:nvSpPr>
            <p:spPr bwMode="auto">
              <a:xfrm>
                <a:off x="2277" y="1058"/>
                <a:ext cx="5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x</a:t>
                </a:r>
                <a:endParaRPr lang="en-US" altLang="x-none" sz="1050"/>
              </a:p>
            </p:txBody>
          </p:sp>
          <p:sp>
            <p:nvSpPr>
              <p:cNvPr id="484" name="Rectangle 481"/>
              <p:cNvSpPr>
                <a:spLocks noChangeArrowheads="1"/>
              </p:cNvSpPr>
              <p:nvPr/>
            </p:nvSpPr>
            <p:spPr bwMode="auto">
              <a:xfrm>
                <a:off x="2454" y="1058"/>
                <a:ext cx="5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x</a:t>
                </a:r>
                <a:endParaRPr lang="en-US" altLang="x-none" sz="1050"/>
              </a:p>
            </p:txBody>
          </p:sp>
          <p:sp>
            <p:nvSpPr>
              <p:cNvPr id="485" name="Rectangle 482"/>
              <p:cNvSpPr>
                <a:spLocks noChangeArrowheads="1"/>
              </p:cNvSpPr>
              <p:nvPr/>
            </p:nvSpPr>
            <p:spPr bwMode="auto">
              <a:xfrm>
                <a:off x="2627" y="1058"/>
                <a:ext cx="6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FFFFFF"/>
                    </a:solidFill>
                    <a:latin typeface="Arial" charset="0"/>
                  </a:rPr>
                  <a:t>P</a:t>
                </a:r>
                <a:endParaRPr lang="en-US" altLang="x-none" sz="1050"/>
              </a:p>
            </p:txBody>
          </p:sp>
          <p:sp>
            <p:nvSpPr>
              <p:cNvPr id="486" name="Rectangle 483"/>
              <p:cNvSpPr>
                <a:spLocks noChangeArrowheads="1"/>
              </p:cNvSpPr>
              <p:nvPr/>
            </p:nvSpPr>
            <p:spPr bwMode="auto">
              <a:xfrm>
                <a:off x="2807" y="1058"/>
                <a:ext cx="5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x</a:t>
                </a:r>
                <a:endParaRPr lang="en-US" altLang="x-none" sz="1050"/>
              </a:p>
            </p:txBody>
          </p:sp>
          <p:sp>
            <p:nvSpPr>
              <p:cNvPr id="487" name="Rectangle 484"/>
              <p:cNvSpPr>
                <a:spLocks noChangeArrowheads="1"/>
              </p:cNvSpPr>
              <p:nvPr/>
            </p:nvSpPr>
            <p:spPr bwMode="auto">
              <a:xfrm>
                <a:off x="2984" y="1058"/>
                <a:ext cx="5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x</a:t>
                </a:r>
                <a:endParaRPr lang="en-US" altLang="x-none" sz="1050"/>
              </a:p>
            </p:txBody>
          </p:sp>
          <p:sp>
            <p:nvSpPr>
              <p:cNvPr id="488" name="Rectangle 485"/>
              <p:cNvSpPr>
                <a:spLocks noChangeArrowheads="1"/>
              </p:cNvSpPr>
              <p:nvPr/>
            </p:nvSpPr>
            <p:spPr bwMode="auto">
              <a:xfrm>
                <a:off x="3241" y="1058"/>
                <a:ext cx="5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x</a:t>
                </a:r>
                <a:endParaRPr lang="en-US" altLang="x-none" sz="1050"/>
              </a:p>
            </p:txBody>
          </p:sp>
          <p:sp>
            <p:nvSpPr>
              <p:cNvPr id="489" name="Rectangle 486"/>
              <p:cNvSpPr>
                <a:spLocks noChangeArrowheads="1"/>
              </p:cNvSpPr>
              <p:nvPr/>
            </p:nvSpPr>
            <p:spPr bwMode="auto">
              <a:xfrm>
                <a:off x="3416" y="1058"/>
                <a:ext cx="56"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n</a:t>
                </a:r>
                <a:endParaRPr lang="en-US" altLang="x-none" sz="1050"/>
              </a:p>
            </p:txBody>
          </p:sp>
          <p:sp>
            <p:nvSpPr>
              <p:cNvPr id="490" name="Rectangle 487"/>
              <p:cNvSpPr>
                <a:spLocks noChangeArrowheads="1"/>
              </p:cNvSpPr>
              <p:nvPr/>
            </p:nvSpPr>
            <p:spPr bwMode="auto">
              <a:xfrm>
                <a:off x="3589" y="1058"/>
                <a:ext cx="67"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D</a:t>
                </a:r>
                <a:endParaRPr lang="en-US" altLang="x-none" sz="1050"/>
              </a:p>
            </p:txBody>
          </p:sp>
          <p:sp>
            <p:nvSpPr>
              <p:cNvPr id="491" name="Rectangle 488"/>
              <p:cNvSpPr>
                <a:spLocks noChangeArrowheads="1"/>
              </p:cNvSpPr>
              <p:nvPr/>
            </p:nvSpPr>
            <p:spPr bwMode="auto">
              <a:xfrm>
                <a:off x="3770" y="1058"/>
                <a:ext cx="56"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d</a:t>
                </a:r>
                <a:endParaRPr lang="en-US" altLang="x-none" sz="1050"/>
              </a:p>
            </p:txBody>
          </p:sp>
          <p:sp>
            <p:nvSpPr>
              <p:cNvPr id="492" name="Rectangle 489"/>
              <p:cNvSpPr>
                <a:spLocks noChangeArrowheads="1"/>
              </p:cNvSpPr>
              <p:nvPr/>
            </p:nvSpPr>
            <p:spPr bwMode="auto">
              <a:xfrm>
                <a:off x="3948" y="1058"/>
                <a:ext cx="5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e</a:t>
                </a:r>
                <a:endParaRPr lang="en-US" altLang="x-none" sz="1050"/>
              </a:p>
            </p:txBody>
          </p:sp>
          <p:sp>
            <p:nvSpPr>
              <p:cNvPr id="493" name="Rectangle 490"/>
              <p:cNvSpPr>
                <a:spLocks noChangeArrowheads="1"/>
              </p:cNvSpPr>
              <p:nvPr/>
            </p:nvSpPr>
            <p:spPr bwMode="auto">
              <a:xfrm>
                <a:off x="4121" y="1058"/>
                <a:ext cx="6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FFFFFF"/>
                    </a:solidFill>
                    <a:latin typeface="Arial" charset="0"/>
                  </a:rPr>
                  <a:t>Y</a:t>
                </a:r>
                <a:endParaRPr lang="en-US" altLang="x-none" sz="1050"/>
              </a:p>
            </p:txBody>
          </p:sp>
          <p:sp>
            <p:nvSpPr>
              <p:cNvPr id="494" name="Rectangle 491"/>
              <p:cNvSpPr>
                <a:spLocks noChangeArrowheads="1"/>
              </p:cNvSpPr>
              <p:nvPr/>
            </p:nvSpPr>
            <p:spPr bwMode="auto">
              <a:xfrm>
                <a:off x="4311" y="1058"/>
                <a:ext cx="3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f</a:t>
                </a:r>
                <a:endParaRPr lang="en-US" altLang="x-none" sz="1050"/>
              </a:p>
            </p:txBody>
          </p:sp>
          <p:sp>
            <p:nvSpPr>
              <p:cNvPr id="495" name="Rectangle 492"/>
              <p:cNvSpPr>
                <a:spLocks noChangeArrowheads="1"/>
              </p:cNvSpPr>
              <p:nvPr/>
            </p:nvSpPr>
            <p:spPr bwMode="auto">
              <a:xfrm>
                <a:off x="4486" y="1058"/>
                <a:ext cx="36"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FFFFFF"/>
                    </a:solidFill>
                    <a:latin typeface="Arial" charset="0"/>
                  </a:rPr>
                  <a:t>r</a:t>
                </a:r>
                <a:endParaRPr lang="en-US" altLang="x-none" sz="1050"/>
              </a:p>
            </p:txBody>
          </p:sp>
          <p:sp>
            <p:nvSpPr>
              <p:cNvPr id="496" name="Rectangle 493"/>
              <p:cNvSpPr>
                <a:spLocks noChangeArrowheads="1"/>
              </p:cNvSpPr>
              <p:nvPr/>
            </p:nvSpPr>
            <p:spPr bwMode="auto">
              <a:xfrm>
                <a:off x="4651" y="1058"/>
                <a:ext cx="6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FFFFFF"/>
                    </a:solidFill>
                    <a:latin typeface="Arial" charset="0"/>
                  </a:rPr>
                  <a:t>P</a:t>
                </a:r>
                <a:endParaRPr lang="en-US" altLang="x-none" sz="1050"/>
              </a:p>
            </p:txBody>
          </p:sp>
          <p:sp>
            <p:nvSpPr>
              <p:cNvPr id="497" name="Rectangle 494"/>
              <p:cNvSpPr>
                <a:spLocks noChangeArrowheads="1"/>
              </p:cNvSpPr>
              <p:nvPr/>
            </p:nvSpPr>
            <p:spPr bwMode="auto">
              <a:xfrm>
                <a:off x="4831" y="1058"/>
                <a:ext cx="5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x</a:t>
                </a:r>
                <a:endParaRPr lang="en-US" altLang="x-none" sz="1050"/>
              </a:p>
            </p:txBody>
          </p:sp>
          <p:sp>
            <p:nvSpPr>
              <p:cNvPr id="498" name="Rectangle 495"/>
              <p:cNvSpPr>
                <a:spLocks noChangeArrowheads="1"/>
              </p:cNvSpPr>
              <p:nvPr/>
            </p:nvSpPr>
            <p:spPr bwMode="auto">
              <a:xfrm>
                <a:off x="5008" y="1058"/>
                <a:ext cx="5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e</a:t>
                </a:r>
                <a:endParaRPr lang="en-US" altLang="x-none" sz="1050"/>
              </a:p>
            </p:txBody>
          </p:sp>
          <p:sp>
            <p:nvSpPr>
              <p:cNvPr id="499" name="Rectangle 496"/>
              <p:cNvSpPr>
                <a:spLocks noChangeArrowheads="1"/>
              </p:cNvSpPr>
              <p:nvPr/>
            </p:nvSpPr>
            <p:spPr bwMode="auto">
              <a:xfrm>
                <a:off x="655" y="1148"/>
                <a:ext cx="200"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Akt1</a:t>
                </a:r>
                <a:endParaRPr lang="en-US" altLang="x-none" sz="1050"/>
              </a:p>
            </p:txBody>
          </p:sp>
          <p:sp>
            <p:nvSpPr>
              <p:cNvPr id="500" name="Rectangle 497"/>
              <p:cNvSpPr>
                <a:spLocks noChangeArrowheads="1"/>
              </p:cNvSpPr>
              <p:nvPr/>
            </p:nvSpPr>
            <p:spPr bwMode="auto">
              <a:xfrm>
                <a:off x="1212" y="1152"/>
                <a:ext cx="67"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FFFFFF"/>
                    </a:solidFill>
                    <a:latin typeface="Arial" charset="0"/>
                  </a:rPr>
                  <a:t>R</a:t>
                </a:r>
                <a:endParaRPr lang="en-US" altLang="x-none" sz="1050"/>
              </a:p>
            </p:txBody>
          </p:sp>
          <p:sp>
            <p:nvSpPr>
              <p:cNvPr id="501" name="Rectangle 498"/>
              <p:cNvSpPr>
                <a:spLocks noChangeArrowheads="1"/>
              </p:cNvSpPr>
              <p:nvPr/>
            </p:nvSpPr>
            <p:spPr bwMode="auto">
              <a:xfrm>
                <a:off x="1402" y="1152"/>
                <a:ext cx="36"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FFFFFF"/>
                    </a:solidFill>
                    <a:latin typeface="Arial" charset="0"/>
                  </a:rPr>
                  <a:t>r</a:t>
                </a:r>
                <a:endParaRPr lang="en-US" altLang="x-none" sz="1050"/>
              </a:p>
            </p:txBody>
          </p:sp>
          <p:sp>
            <p:nvSpPr>
              <p:cNvPr id="502" name="Rectangle 499"/>
              <p:cNvSpPr>
                <a:spLocks noChangeArrowheads="1"/>
              </p:cNvSpPr>
              <p:nvPr/>
            </p:nvSpPr>
            <p:spPr bwMode="auto">
              <a:xfrm>
                <a:off x="1565" y="1152"/>
                <a:ext cx="67"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FFFFFF"/>
                    </a:solidFill>
                    <a:latin typeface="Arial" charset="0"/>
                  </a:rPr>
                  <a:t>R</a:t>
                </a:r>
                <a:endParaRPr lang="en-US" altLang="x-none" sz="1050"/>
              </a:p>
            </p:txBody>
          </p:sp>
          <p:sp>
            <p:nvSpPr>
              <p:cNvPr id="503" name="Rectangle 500"/>
              <p:cNvSpPr>
                <a:spLocks noChangeArrowheads="1"/>
              </p:cNvSpPr>
              <p:nvPr/>
            </p:nvSpPr>
            <p:spPr bwMode="auto">
              <a:xfrm>
                <a:off x="1755" y="1152"/>
                <a:ext cx="36"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FFFFFF"/>
                    </a:solidFill>
                    <a:latin typeface="Arial" charset="0"/>
                  </a:rPr>
                  <a:t>r</a:t>
                </a:r>
                <a:endParaRPr lang="en-US" altLang="x-none" sz="1050"/>
              </a:p>
            </p:txBody>
          </p:sp>
          <p:sp>
            <p:nvSpPr>
              <p:cNvPr id="504" name="Rectangle 501"/>
              <p:cNvSpPr>
                <a:spLocks noChangeArrowheads="1"/>
              </p:cNvSpPr>
              <p:nvPr/>
            </p:nvSpPr>
            <p:spPr bwMode="auto">
              <a:xfrm>
                <a:off x="1924" y="1152"/>
                <a:ext cx="5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x</a:t>
                </a:r>
                <a:endParaRPr lang="en-US" altLang="x-none" sz="1050"/>
              </a:p>
            </p:txBody>
          </p:sp>
          <p:sp>
            <p:nvSpPr>
              <p:cNvPr id="505" name="Rectangle 502"/>
              <p:cNvSpPr>
                <a:spLocks noChangeArrowheads="1"/>
              </p:cNvSpPr>
              <p:nvPr/>
            </p:nvSpPr>
            <p:spPr bwMode="auto">
              <a:xfrm>
                <a:off x="2097" y="1152"/>
                <a:ext cx="6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S</a:t>
                </a:r>
                <a:endParaRPr lang="en-US" altLang="x-none" sz="1050"/>
              </a:p>
            </p:txBody>
          </p:sp>
          <p:sp>
            <p:nvSpPr>
              <p:cNvPr id="506" name="Rectangle 503"/>
              <p:cNvSpPr>
                <a:spLocks noChangeArrowheads="1"/>
              </p:cNvSpPr>
              <p:nvPr/>
            </p:nvSpPr>
            <p:spPr bwMode="auto">
              <a:xfrm>
                <a:off x="2287" y="1152"/>
                <a:ext cx="3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f</a:t>
                </a:r>
                <a:endParaRPr lang="en-US" altLang="x-none" sz="1050"/>
              </a:p>
            </p:txBody>
          </p:sp>
          <p:sp>
            <p:nvSpPr>
              <p:cNvPr id="507" name="Rectangle 504"/>
              <p:cNvSpPr>
                <a:spLocks noChangeArrowheads="1"/>
              </p:cNvSpPr>
              <p:nvPr/>
            </p:nvSpPr>
            <p:spPr bwMode="auto">
              <a:xfrm>
                <a:off x="2454" y="1152"/>
                <a:ext cx="5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x</a:t>
                </a:r>
                <a:endParaRPr lang="en-US" altLang="x-none" sz="1050"/>
              </a:p>
            </p:txBody>
          </p:sp>
          <p:sp>
            <p:nvSpPr>
              <p:cNvPr id="508" name="Rectangle 505"/>
              <p:cNvSpPr>
                <a:spLocks noChangeArrowheads="1"/>
              </p:cNvSpPr>
              <p:nvPr/>
            </p:nvSpPr>
            <p:spPr bwMode="auto">
              <a:xfrm>
                <a:off x="2631" y="1152"/>
                <a:ext cx="5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x</a:t>
                </a:r>
                <a:endParaRPr lang="en-US" altLang="x-none" sz="1050"/>
              </a:p>
            </p:txBody>
          </p:sp>
          <p:sp>
            <p:nvSpPr>
              <p:cNvPr id="509" name="Rectangle 506"/>
              <p:cNvSpPr>
                <a:spLocks noChangeArrowheads="1"/>
              </p:cNvSpPr>
              <p:nvPr/>
            </p:nvSpPr>
            <p:spPr bwMode="auto">
              <a:xfrm>
                <a:off x="2807" y="1152"/>
                <a:ext cx="5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s</a:t>
                </a:r>
                <a:endParaRPr lang="en-US" altLang="x-none" sz="1050"/>
              </a:p>
            </p:txBody>
          </p:sp>
          <p:sp>
            <p:nvSpPr>
              <p:cNvPr id="510" name="Rectangle 507"/>
              <p:cNvSpPr>
                <a:spLocks noChangeArrowheads="1"/>
              </p:cNvSpPr>
              <p:nvPr/>
            </p:nvSpPr>
            <p:spPr bwMode="auto">
              <a:xfrm>
                <a:off x="2984" y="1152"/>
                <a:ext cx="5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x</a:t>
                </a:r>
                <a:endParaRPr lang="en-US" altLang="x-none" sz="1050"/>
              </a:p>
            </p:txBody>
          </p:sp>
          <p:sp>
            <p:nvSpPr>
              <p:cNvPr id="511" name="Rectangle 508"/>
              <p:cNvSpPr>
                <a:spLocks noChangeArrowheads="1"/>
              </p:cNvSpPr>
              <p:nvPr/>
            </p:nvSpPr>
            <p:spPr bwMode="auto">
              <a:xfrm>
                <a:off x="3236" y="1152"/>
                <a:ext cx="67"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FFFFFF"/>
                    </a:solidFill>
                    <a:latin typeface="Arial" charset="0"/>
                  </a:rPr>
                  <a:t>R</a:t>
                </a:r>
                <a:endParaRPr lang="en-US" altLang="x-none" sz="1050"/>
              </a:p>
            </p:txBody>
          </p:sp>
          <p:sp>
            <p:nvSpPr>
              <p:cNvPr id="512" name="Rectangle 509"/>
              <p:cNvSpPr>
                <a:spLocks noChangeArrowheads="1"/>
              </p:cNvSpPr>
              <p:nvPr/>
            </p:nvSpPr>
            <p:spPr bwMode="auto">
              <a:xfrm>
                <a:off x="3418" y="1152"/>
                <a:ext cx="5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s</a:t>
                </a:r>
                <a:endParaRPr lang="en-US" altLang="x-none" sz="1050"/>
              </a:p>
            </p:txBody>
          </p:sp>
          <p:sp>
            <p:nvSpPr>
              <p:cNvPr id="513" name="Rectangle 510"/>
              <p:cNvSpPr>
                <a:spLocks noChangeArrowheads="1"/>
              </p:cNvSpPr>
              <p:nvPr/>
            </p:nvSpPr>
            <p:spPr bwMode="auto">
              <a:xfrm>
                <a:off x="3589" y="1152"/>
                <a:ext cx="67"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FFFFFF"/>
                    </a:solidFill>
                    <a:latin typeface="Arial" charset="0"/>
                  </a:rPr>
                  <a:t>R</a:t>
                </a:r>
                <a:endParaRPr lang="en-US" altLang="x-none" sz="1050"/>
              </a:p>
            </p:txBody>
          </p:sp>
          <p:sp>
            <p:nvSpPr>
              <p:cNvPr id="514" name="Rectangle 511"/>
              <p:cNvSpPr>
                <a:spLocks noChangeArrowheads="1"/>
              </p:cNvSpPr>
              <p:nvPr/>
            </p:nvSpPr>
            <p:spPr bwMode="auto">
              <a:xfrm>
                <a:off x="3766" y="1152"/>
                <a:ext cx="67"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FFFFFF"/>
                    </a:solidFill>
                    <a:latin typeface="Arial" charset="0"/>
                  </a:rPr>
                  <a:t>R</a:t>
                </a:r>
                <a:endParaRPr lang="en-US" altLang="x-none" sz="1050"/>
              </a:p>
            </p:txBody>
          </p:sp>
          <p:sp>
            <p:nvSpPr>
              <p:cNvPr id="515" name="Rectangle 512"/>
              <p:cNvSpPr>
                <a:spLocks noChangeArrowheads="1"/>
              </p:cNvSpPr>
              <p:nvPr/>
            </p:nvSpPr>
            <p:spPr bwMode="auto">
              <a:xfrm>
                <a:off x="3960" y="1152"/>
                <a:ext cx="25"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l</a:t>
                </a:r>
                <a:endParaRPr lang="en-US" altLang="x-none" sz="1050"/>
              </a:p>
            </p:txBody>
          </p:sp>
          <p:sp>
            <p:nvSpPr>
              <p:cNvPr id="516" name="Rectangle 513"/>
              <p:cNvSpPr>
                <a:spLocks noChangeArrowheads="1"/>
              </p:cNvSpPr>
              <p:nvPr/>
            </p:nvSpPr>
            <p:spPr bwMode="auto">
              <a:xfrm>
                <a:off x="4121" y="1152"/>
                <a:ext cx="6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S</a:t>
                </a:r>
                <a:endParaRPr lang="en-US" altLang="x-none" sz="1050"/>
              </a:p>
            </p:txBody>
          </p:sp>
          <p:sp>
            <p:nvSpPr>
              <p:cNvPr id="517" name="Rectangle 514"/>
              <p:cNvSpPr>
                <a:spLocks noChangeArrowheads="1"/>
              </p:cNvSpPr>
              <p:nvPr/>
            </p:nvSpPr>
            <p:spPr bwMode="auto">
              <a:xfrm>
                <a:off x="4300" y="1152"/>
                <a:ext cx="56"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F</a:t>
                </a:r>
                <a:endParaRPr lang="en-US" altLang="x-none" sz="1050"/>
              </a:p>
            </p:txBody>
          </p:sp>
          <p:sp>
            <p:nvSpPr>
              <p:cNvPr id="518" name="Rectangle 515"/>
              <p:cNvSpPr>
                <a:spLocks noChangeArrowheads="1"/>
              </p:cNvSpPr>
              <p:nvPr/>
            </p:nvSpPr>
            <p:spPr bwMode="auto">
              <a:xfrm>
                <a:off x="4486" y="1152"/>
                <a:ext cx="36"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FFFFFF"/>
                    </a:solidFill>
                    <a:latin typeface="Arial" charset="0"/>
                  </a:rPr>
                  <a:t>r</a:t>
                </a:r>
                <a:endParaRPr lang="en-US" altLang="x-none" sz="1050"/>
              </a:p>
            </p:txBody>
          </p:sp>
          <p:sp>
            <p:nvSpPr>
              <p:cNvPr id="519" name="Rectangle 516"/>
              <p:cNvSpPr>
                <a:spLocks noChangeArrowheads="1"/>
              </p:cNvSpPr>
              <p:nvPr/>
            </p:nvSpPr>
            <p:spPr bwMode="auto">
              <a:xfrm>
                <a:off x="4662" y="1152"/>
                <a:ext cx="36"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FFFFFF"/>
                    </a:solidFill>
                    <a:latin typeface="Arial" charset="0"/>
                  </a:rPr>
                  <a:t>r</a:t>
                </a:r>
                <a:endParaRPr lang="en-US" altLang="x-none" sz="1050"/>
              </a:p>
            </p:txBody>
          </p:sp>
          <p:sp>
            <p:nvSpPr>
              <p:cNvPr id="520" name="Rectangle 517"/>
              <p:cNvSpPr>
                <a:spLocks noChangeArrowheads="1"/>
              </p:cNvSpPr>
              <p:nvPr/>
            </p:nvSpPr>
            <p:spPr bwMode="auto">
              <a:xfrm>
                <a:off x="4831" y="1152"/>
                <a:ext cx="5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s</a:t>
                </a:r>
                <a:endParaRPr lang="en-US" altLang="x-none" sz="1050"/>
              </a:p>
            </p:txBody>
          </p:sp>
          <p:sp>
            <p:nvSpPr>
              <p:cNvPr id="521" name="Rectangle 518"/>
              <p:cNvSpPr>
                <a:spLocks noChangeArrowheads="1"/>
              </p:cNvSpPr>
              <p:nvPr/>
            </p:nvSpPr>
            <p:spPr bwMode="auto">
              <a:xfrm>
                <a:off x="5008" y="1152"/>
                <a:ext cx="5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x</a:t>
                </a:r>
                <a:endParaRPr lang="en-US" altLang="x-none" sz="1050"/>
              </a:p>
            </p:txBody>
          </p:sp>
          <p:sp>
            <p:nvSpPr>
              <p:cNvPr id="522" name="Rectangle 519"/>
              <p:cNvSpPr>
                <a:spLocks noChangeArrowheads="1"/>
              </p:cNvSpPr>
              <p:nvPr/>
            </p:nvSpPr>
            <p:spPr bwMode="auto">
              <a:xfrm>
                <a:off x="652" y="1245"/>
                <a:ext cx="365"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CaMK2a</a:t>
                </a:r>
                <a:endParaRPr lang="en-US" altLang="x-none" sz="1050"/>
              </a:p>
            </p:txBody>
          </p:sp>
          <p:sp>
            <p:nvSpPr>
              <p:cNvPr id="523" name="Rectangle 520"/>
              <p:cNvSpPr>
                <a:spLocks noChangeArrowheads="1"/>
              </p:cNvSpPr>
              <p:nvPr/>
            </p:nvSpPr>
            <p:spPr bwMode="auto">
              <a:xfrm>
                <a:off x="1229" y="1245"/>
                <a:ext cx="25"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l</a:t>
                </a:r>
                <a:endParaRPr lang="en-US" altLang="x-none" sz="1050"/>
              </a:p>
            </p:txBody>
          </p:sp>
          <p:sp>
            <p:nvSpPr>
              <p:cNvPr id="524" name="Rectangle 521"/>
              <p:cNvSpPr>
                <a:spLocks noChangeArrowheads="1"/>
              </p:cNvSpPr>
              <p:nvPr/>
            </p:nvSpPr>
            <p:spPr bwMode="auto">
              <a:xfrm>
                <a:off x="1394" y="1245"/>
                <a:ext cx="5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s</a:t>
                </a:r>
                <a:endParaRPr lang="en-US" altLang="x-none" sz="1050"/>
              </a:p>
            </p:txBody>
          </p:sp>
          <p:sp>
            <p:nvSpPr>
              <p:cNvPr id="525" name="Rectangle 522"/>
              <p:cNvSpPr>
                <a:spLocks noChangeArrowheads="1"/>
              </p:cNvSpPr>
              <p:nvPr/>
            </p:nvSpPr>
            <p:spPr bwMode="auto">
              <a:xfrm>
                <a:off x="1565" y="1245"/>
                <a:ext cx="67"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FFFFFF"/>
                    </a:solidFill>
                    <a:latin typeface="Arial" charset="0"/>
                  </a:rPr>
                  <a:t>R</a:t>
                </a:r>
                <a:endParaRPr lang="en-US" altLang="x-none" sz="1050"/>
              </a:p>
            </p:txBody>
          </p:sp>
          <p:sp>
            <p:nvSpPr>
              <p:cNvPr id="526" name="Rectangle 523"/>
              <p:cNvSpPr>
                <a:spLocks noChangeArrowheads="1"/>
              </p:cNvSpPr>
              <p:nvPr/>
            </p:nvSpPr>
            <p:spPr bwMode="auto">
              <a:xfrm>
                <a:off x="1746" y="1245"/>
                <a:ext cx="56"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q</a:t>
                </a:r>
                <a:endParaRPr lang="en-US" altLang="x-none" sz="1050"/>
              </a:p>
            </p:txBody>
          </p:sp>
          <p:sp>
            <p:nvSpPr>
              <p:cNvPr id="527" name="Rectangle 524"/>
              <p:cNvSpPr>
                <a:spLocks noChangeArrowheads="1"/>
              </p:cNvSpPr>
              <p:nvPr/>
            </p:nvSpPr>
            <p:spPr bwMode="auto">
              <a:xfrm>
                <a:off x="1924" y="1245"/>
                <a:ext cx="5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x</a:t>
                </a:r>
                <a:endParaRPr lang="en-US" altLang="x-none" sz="1050"/>
              </a:p>
            </p:txBody>
          </p:sp>
          <p:sp>
            <p:nvSpPr>
              <p:cNvPr id="528" name="Rectangle 525"/>
              <p:cNvSpPr>
                <a:spLocks noChangeArrowheads="1"/>
              </p:cNvSpPr>
              <p:nvPr/>
            </p:nvSpPr>
            <p:spPr bwMode="auto">
              <a:xfrm>
                <a:off x="2097" y="1245"/>
                <a:ext cx="6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S</a:t>
                </a:r>
                <a:endParaRPr lang="en-US" altLang="x-none" sz="1050"/>
              </a:p>
            </p:txBody>
          </p:sp>
          <p:sp>
            <p:nvSpPr>
              <p:cNvPr id="529" name="Rectangle 526"/>
              <p:cNvSpPr>
                <a:spLocks noChangeArrowheads="1"/>
              </p:cNvSpPr>
              <p:nvPr/>
            </p:nvSpPr>
            <p:spPr bwMode="auto">
              <a:xfrm>
                <a:off x="2289" y="1245"/>
                <a:ext cx="25"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l</a:t>
                </a:r>
                <a:endParaRPr lang="en-US" altLang="x-none" sz="1050"/>
              </a:p>
            </p:txBody>
          </p:sp>
          <p:sp>
            <p:nvSpPr>
              <p:cNvPr id="530" name="Rectangle 527"/>
              <p:cNvSpPr>
                <a:spLocks noChangeArrowheads="1"/>
              </p:cNvSpPr>
              <p:nvPr/>
            </p:nvSpPr>
            <p:spPr bwMode="auto">
              <a:xfrm>
                <a:off x="2452" y="1245"/>
                <a:ext cx="56"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d</a:t>
                </a:r>
                <a:endParaRPr lang="en-US" altLang="x-none" sz="1050"/>
              </a:p>
            </p:txBody>
          </p:sp>
          <p:sp>
            <p:nvSpPr>
              <p:cNvPr id="531" name="Rectangle 528"/>
              <p:cNvSpPr>
                <a:spLocks noChangeArrowheads="1"/>
              </p:cNvSpPr>
              <p:nvPr/>
            </p:nvSpPr>
            <p:spPr bwMode="auto">
              <a:xfrm>
                <a:off x="2631" y="1245"/>
                <a:ext cx="5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x</a:t>
                </a:r>
                <a:endParaRPr lang="en-US" altLang="x-none" sz="1050"/>
              </a:p>
            </p:txBody>
          </p:sp>
          <p:sp>
            <p:nvSpPr>
              <p:cNvPr id="532" name="Rectangle 529"/>
              <p:cNvSpPr>
                <a:spLocks noChangeArrowheads="1"/>
              </p:cNvSpPr>
              <p:nvPr/>
            </p:nvSpPr>
            <p:spPr bwMode="auto">
              <a:xfrm>
                <a:off x="2807" y="1245"/>
                <a:ext cx="5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x</a:t>
                </a:r>
                <a:endParaRPr lang="en-US" altLang="x-none" sz="1050"/>
              </a:p>
            </p:txBody>
          </p:sp>
          <p:sp>
            <p:nvSpPr>
              <p:cNvPr id="533" name="Rectangle 530"/>
              <p:cNvSpPr>
                <a:spLocks noChangeArrowheads="1"/>
              </p:cNvSpPr>
              <p:nvPr/>
            </p:nvSpPr>
            <p:spPr bwMode="auto">
              <a:xfrm>
                <a:off x="2984" y="1245"/>
                <a:ext cx="5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x</a:t>
                </a:r>
                <a:endParaRPr lang="en-US" altLang="x-none" sz="1050"/>
              </a:p>
            </p:txBody>
          </p:sp>
          <p:sp>
            <p:nvSpPr>
              <p:cNvPr id="534" name="Rectangle 531"/>
              <p:cNvSpPr>
                <a:spLocks noChangeArrowheads="1"/>
              </p:cNvSpPr>
              <p:nvPr/>
            </p:nvSpPr>
            <p:spPr bwMode="auto">
              <a:xfrm>
                <a:off x="3240" y="1245"/>
                <a:ext cx="56"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L</a:t>
                </a:r>
                <a:endParaRPr lang="en-US" altLang="x-none" sz="1050"/>
              </a:p>
            </p:txBody>
          </p:sp>
          <p:sp>
            <p:nvSpPr>
              <p:cNvPr id="535" name="Rectangle 532"/>
              <p:cNvSpPr>
                <a:spLocks noChangeArrowheads="1"/>
              </p:cNvSpPr>
              <p:nvPr/>
            </p:nvSpPr>
            <p:spPr bwMode="auto">
              <a:xfrm>
                <a:off x="3418" y="1245"/>
                <a:ext cx="5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s</a:t>
                </a:r>
                <a:endParaRPr lang="en-US" altLang="x-none" sz="1050"/>
              </a:p>
            </p:txBody>
          </p:sp>
          <p:sp>
            <p:nvSpPr>
              <p:cNvPr id="536" name="Rectangle 533"/>
              <p:cNvSpPr>
                <a:spLocks noChangeArrowheads="1"/>
              </p:cNvSpPr>
              <p:nvPr/>
            </p:nvSpPr>
            <p:spPr bwMode="auto">
              <a:xfrm>
                <a:off x="3589" y="1245"/>
                <a:ext cx="67"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FFFFFF"/>
                    </a:solidFill>
                    <a:latin typeface="Arial" charset="0"/>
                  </a:rPr>
                  <a:t>R</a:t>
                </a:r>
                <a:endParaRPr lang="en-US" altLang="x-none" sz="1050"/>
              </a:p>
            </p:txBody>
          </p:sp>
          <p:sp>
            <p:nvSpPr>
              <p:cNvPr id="537" name="Rectangle 534"/>
              <p:cNvSpPr>
                <a:spLocks noChangeArrowheads="1"/>
              </p:cNvSpPr>
              <p:nvPr/>
            </p:nvSpPr>
            <p:spPr bwMode="auto">
              <a:xfrm>
                <a:off x="3770" y="1245"/>
                <a:ext cx="56"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q</a:t>
                </a:r>
                <a:endParaRPr lang="en-US" altLang="x-none" sz="1050"/>
              </a:p>
            </p:txBody>
          </p:sp>
          <p:sp>
            <p:nvSpPr>
              <p:cNvPr id="538" name="Rectangle 535"/>
              <p:cNvSpPr>
                <a:spLocks noChangeArrowheads="1"/>
              </p:cNvSpPr>
              <p:nvPr/>
            </p:nvSpPr>
            <p:spPr bwMode="auto">
              <a:xfrm>
                <a:off x="3946" y="1245"/>
                <a:ext cx="56"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d</a:t>
                </a:r>
                <a:endParaRPr lang="en-US" altLang="x-none" sz="1050"/>
              </a:p>
            </p:txBody>
          </p:sp>
          <p:sp>
            <p:nvSpPr>
              <p:cNvPr id="539" name="Rectangle 536"/>
              <p:cNvSpPr>
                <a:spLocks noChangeArrowheads="1"/>
              </p:cNvSpPr>
              <p:nvPr/>
            </p:nvSpPr>
            <p:spPr bwMode="auto">
              <a:xfrm>
                <a:off x="4121" y="1245"/>
                <a:ext cx="6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S</a:t>
                </a:r>
                <a:endParaRPr lang="en-US" altLang="x-none" sz="1050"/>
              </a:p>
            </p:txBody>
          </p:sp>
          <p:sp>
            <p:nvSpPr>
              <p:cNvPr id="540" name="Rectangle 537"/>
              <p:cNvSpPr>
                <a:spLocks noChangeArrowheads="1"/>
              </p:cNvSpPr>
              <p:nvPr/>
            </p:nvSpPr>
            <p:spPr bwMode="auto">
              <a:xfrm>
                <a:off x="4311" y="1245"/>
                <a:ext cx="3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f</a:t>
                </a:r>
                <a:endParaRPr lang="en-US" altLang="x-none" sz="1050"/>
              </a:p>
            </p:txBody>
          </p:sp>
          <p:sp>
            <p:nvSpPr>
              <p:cNvPr id="541" name="Rectangle 538"/>
              <p:cNvSpPr>
                <a:spLocks noChangeArrowheads="1"/>
              </p:cNvSpPr>
              <p:nvPr/>
            </p:nvSpPr>
            <p:spPr bwMode="auto">
              <a:xfrm>
                <a:off x="4476" y="1245"/>
                <a:ext cx="56"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d</a:t>
                </a:r>
                <a:endParaRPr lang="en-US" altLang="x-none" sz="1050"/>
              </a:p>
            </p:txBody>
          </p:sp>
          <p:sp>
            <p:nvSpPr>
              <p:cNvPr id="542" name="Rectangle 539"/>
              <p:cNvSpPr>
                <a:spLocks noChangeArrowheads="1"/>
              </p:cNvSpPr>
              <p:nvPr/>
            </p:nvSpPr>
            <p:spPr bwMode="auto">
              <a:xfrm>
                <a:off x="4662" y="1245"/>
                <a:ext cx="36"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FFFFFF"/>
                    </a:solidFill>
                    <a:latin typeface="Arial" charset="0"/>
                  </a:rPr>
                  <a:t>r</a:t>
                </a:r>
                <a:endParaRPr lang="en-US" altLang="x-none" sz="1050"/>
              </a:p>
            </p:txBody>
          </p:sp>
          <p:sp>
            <p:nvSpPr>
              <p:cNvPr id="543" name="Rectangle 540"/>
              <p:cNvSpPr>
                <a:spLocks noChangeArrowheads="1"/>
              </p:cNvSpPr>
              <p:nvPr/>
            </p:nvSpPr>
            <p:spPr bwMode="auto">
              <a:xfrm>
                <a:off x="4831" y="1245"/>
                <a:ext cx="5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s</a:t>
                </a:r>
                <a:endParaRPr lang="en-US" altLang="x-none" sz="1050"/>
              </a:p>
            </p:txBody>
          </p:sp>
          <p:sp>
            <p:nvSpPr>
              <p:cNvPr id="544" name="Rectangle 541"/>
              <p:cNvSpPr>
                <a:spLocks noChangeArrowheads="1"/>
              </p:cNvSpPr>
              <p:nvPr/>
            </p:nvSpPr>
            <p:spPr bwMode="auto">
              <a:xfrm>
                <a:off x="5008" y="1245"/>
                <a:ext cx="5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x</a:t>
                </a:r>
                <a:endParaRPr lang="en-US" altLang="x-none" sz="1050"/>
              </a:p>
            </p:txBody>
          </p:sp>
          <p:sp>
            <p:nvSpPr>
              <p:cNvPr id="545" name="Rectangle 542"/>
              <p:cNvSpPr>
                <a:spLocks noChangeArrowheads="1"/>
              </p:cNvSpPr>
              <p:nvPr/>
            </p:nvSpPr>
            <p:spPr bwMode="auto">
              <a:xfrm>
                <a:off x="655" y="1335"/>
                <a:ext cx="252"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CDK1</a:t>
                </a:r>
                <a:endParaRPr lang="en-US" altLang="x-none" sz="1050"/>
              </a:p>
            </p:txBody>
          </p:sp>
          <p:sp>
            <p:nvSpPr>
              <p:cNvPr id="546" name="Rectangle 543"/>
              <p:cNvSpPr>
                <a:spLocks noChangeArrowheads="1"/>
              </p:cNvSpPr>
              <p:nvPr/>
            </p:nvSpPr>
            <p:spPr bwMode="auto">
              <a:xfrm>
                <a:off x="1217" y="1339"/>
                <a:ext cx="5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x</a:t>
                </a:r>
                <a:endParaRPr lang="en-US" altLang="x-none" sz="1050"/>
              </a:p>
            </p:txBody>
          </p:sp>
          <p:sp>
            <p:nvSpPr>
              <p:cNvPr id="547" name="Rectangle 544"/>
              <p:cNvSpPr>
                <a:spLocks noChangeArrowheads="1"/>
              </p:cNvSpPr>
              <p:nvPr/>
            </p:nvSpPr>
            <p:spPr bwMode="auto">
              <a:xfrm>
                <a:off x="1394" y="1339"/>
                <a:ext cx="5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x</a:t>
                </a:r>
                <a:endParaRPr lang="en-US" altLang="x-none" sz="1050"/>
              </a:p>
            </p:txBody>
          </p:sp>
          <p:sp>
            <p:nvSpPr>
              <p:cNvPr id="548" name="Rectangle 545"/>
              <p:cNvSpPr>
                <a:spLocks noChangeArrowheads="1"/>
              </p:cNvSpPr>
              <p:nvPr/>
            </p:nvSpPr>
            <p:spPr bwMode="auto">
              <a:xfrm>
                <a:off x="1582" y="1339"/>
                <a:ext cx="25"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l</a:t>
                </a:r>
                <a:endParaRPr lang="en-US" altLang="x-none" sz="1050"/>
              </a:p>
            </p:txBody>
          </p:sp>
          <p:sp>
            <p:nvSpPr>
              <p:cNvPr id="549" name="Rectangle 546"/>
              <p:cNvSpPr>
                <a:spLocks noChangeArrowheads="1"/>
              </p:cNvSpPr>
              <p:nvPr/>
            </p:nvSpPr>
            <p:spPr bwMode="auto">
              <a:xfrm>
                <a:off x="1746" y="1339"/>
                <a:ext cx="56"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FFFFFF"/>
                    </a:solidFill>
                    <a:latin typeface="Arial" charset="0"/>
                  </a:rPr>
                  <a:t>p</a:t>
                </a:r>
                <a:endParaRPr lang="en-US" altLang="x-none" sz="1050"/>
              </a:p>
            </p:txBody>
          </p:sp>
          <p:sp>
            <p:nvSpPr>
              <p:cNvPr id="550" name="Rectangle 547"/>
              <p:cNvSpPr>
                <a:spLocks noChangeArrowheads="1"/>
              </p:cNvSpPr>
              <p:nvPr/>
            </p:nvSpPr>
            <p:spPr bwMode="auto">
              <a:xfrm>
                <a:off x="1924" y="1339"/>
                <a:ext cx="5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x</a:t>
                </a:r>
                <a:endParaRPr lang="en-US" altLang="x-none" sz="1050"/>
              </a:p>
            </p:txBody>
          </p:sp>
          <p:sp>
            <p:nvSpPr>
              <p:cNvPr id="551" name="Rectangle 548"/>
              <p:cNvSpPr>
                <a:spLocks noChangeArrowheads="1"/>
              </p:cNvSpPr>
              <p:nvPr/>
            </p:nvSpPr>
            <p:spPr bwMode="auto">
              <a:xfrm>
                <a:off x="2097" y="1339"/>
                <a:ext cx="6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S</a:t>
                </a:r>
                <a:endParaRPr lang="en-US" altLang="x-none" sz="1050"/>
              </a:p>
            </p:txBody>
          </p:sp>
          <p:sp>
            <p:nvSpPr>
              <p:cNvPr id="552" name="Rectangle 549"/>
              <p:cNvSpPr>
                <a:spLocks noChangeArrowheads="1"/>
              </p:cNvSpPr>
              <p:nvPr/>
            </p:nvSpPr>
            <p:spPr bwMode="auto">
              <a:xfrm>
                <a:off x="2274" y="1339"/>
                <a:ext cx="6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FFFFFF"/>
                    </a:solidFill>
                    <a:latin typeface="Arial" charset="0"/>
                  </a:rPr>
                  <a:t>P</a:t>
                </a:r>
                <a:endParaRPr lang="en-US" altLang="x-none" sz="1050"/>
              </a:p>
            </p:txBody>
          </p:sp>
          <p:sp>
            <p:nvSpPr>
              <p:cNvPr id="553" name="Rectangle 550"/>
              <p:cNvSpPr>
                <a:spLocks noChangeArrowheads="1"/>
              </p:cNvSpPr>
              <p:nvPr/>
            </p:nvSpPr>
            <p:spPr bwMode="auto">
              <a:xfrm>
                <a:off x="2454" y="1339"/>
                <a:ext cx="5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x</a:t>
                </a:r>
                <a:endParaRPr lang="en-US" altLang="x-none" sz="1050"/>
              </a:p>
            </p:txBody>
          </p:sp>
          <p:sp>
            <p:nvSpPr>
              <p:cNvPr id="554" name="Rectangle 551"/>
              <p:cNvSpPr>
                <a:spLocks noChangeArrowheads="1"/>
              </p:cNvSpPr>
              <p:nvPr/>
            </p:nvSpPr>
            <p:spPr bwMode="auto">
              <a:xfrm>
                <a:off x="2631" y="1339"/>
                <a:ext cx="5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k</a:t>
                </a:r>
                <a:endParaRPr lang="en-US" altLang="x-none" sz="1050"/>
              </a:p>
            </p:txBody>
          </p:sp>
          <p:sp>
            <p:nvSpPr>
              <p:cNvPr id="555" name="Rectangle 552"/>
              <p:cNvSpPr>
                <a:spLocks noChangeArrowheads="1"/>
              </p:cNvSpPr>
              <p:nvPr/>
            </p:nvSpPr>
            <p:spPr bwMode="auto">
              <a:xfrm>
                <a:off x="2807" y="1339"/>
                <a:ext cx="5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k</a:t>
                </a:r>
                <a:endParaRPr lang="en-US" altLang="x-none" sz="1050"/>
              </a:p>
            </p:txBody>
          </p:sp>
          <p:sp>
            <p:nvSpPr>
              <p:cNvPr id="556" name="Rectangle 553"/>
              <p:cNvSpPr>
                <a:spLocks noChangeArrowheads="1"/>
              </p:cNvSpPr>
              <p:nvPr/>
            </p:nvSpPr>
            <p:spPr bwMode="auto">
              <a:xfrm>
                <a:off x="2984" y="1339"/>
                <a:ext cx="5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x</a:t>
                </a:r>
                <a:endParaRPr lang="en-US" altLang="x-none" sz="1050"/>
              </a:p>
            </p:txBody>
          </p:sp>
          <p:sp>
            <p:nvSpPr>
              <p:cNvPr id="557" name="Rectangle 554"/>
              <p:cNvSpPr>
                <a:spLocks noChangeArrowheads="1"/>
              </p:cNvSpPr>
              <p:nvPr/>
            </p:nvSpPr>
            <p:spPr bwMode="auto">
              <a:xfrm>
                <a:off x="3249" y="1339"/>
                <a:ext cx="36"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FFFFFF"/>
                    </a:solidFill>
                    <a:latin typeface="Arial" charset="0"/>
                  </a:rPr>
                  <a:t>r</a:t>
                </a:r>
                <a:endParaRPr lang="en-US" altLang="x-none" sz="1050"/>
              </a:p>
            </p:txBody>
          </p:sp>
          <p:sp>
            <p:nvSpPr>
              <p:cNvPr id="558" name="Rectangle 555"/>
              <p:cNvSpPr>
                <a:spLocks noChangeArrowheads="1"/>
              </p:cNvSpPr>
              <p:nvPr/>
            </p:nvSpPr>
            <p:spPr bwMode="auto">
              <a:xfrm>
                <a:off x="3418" y="1339"/>
                <a:ext cx="5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s</a:t>
                </a:r>
                <a:endParaRPr lang="en-US" altLang="x-none" sz="1050"/>
              </a:p>
            </p:txBody>
          </p:sp>
          <p:sp>
            <p:nvSpPr>
              <p:cNvPr id="559" name="Rectangle 556"/>
              <p:cNvSpPr>
                <a:spLocks noChangeArrowheads="1"/>
              </p:cNvSpPr>
              <p:nvPr/>
            </p:nvSpPr>
            <p:spPr bwMode="auto">
              <a:xfrm>
                <a:off x="3602" y="1339"/>
                <a:ext cx="36"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FFFFFF"/>
                    </a:solidFill>
                    <a:latin typeface="Arial" charset="0"/>
                  </a:rPr>
                  <a:t>r</a:t>
                </a:r>
                <a:endParaRPr lang="en-US" altLang="x-none" sz="1050"/>
              </a:p>
            </p:txBody>
          </p:sp>
          <p:sp>
            <p:nvSpPr>
              <p:cNvPr id="560" name="Rectangle 557"/>
              <p:cNvSpPr>
                <a:spLocks noChangeArrowheads="1"/>
              </p:cNvSpPr>
              <p:nvPr/>
            </p:nvSpPr>
            <p:spPr bwMode="auto">
              <a:xfrm>
                <a:off x="3768" y="1339"/>
                <a:ext cx="6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FFFFFF"/>
                    </a:solidFill>
                    <a:latin typeface="Arial" charset="0"/>
                  </a:rPr>
                  <a:t>P</a:t>
                </a:r>
                <a:endParaRPr lang="en-US" altLang="x-none" sz="1050"/>
              </a:p>
            </p:txBody>
          </p:sp>
          <p:sp>
            <p:nvSpPr>
              <p:cNvPr id="561" name="Rectangle 558"/>
              <p:cNvSpPr>
                <a:spLocks noChangeArrowheads="1"/>
              </p:cNvSpPr>
              <p:nvPr/>
            </p:nvSpPr>
            <p:spPr bwMode="auto">
              <a:xfrm>
                <a:off x="3960" y="1339"/>
                <a:ext cx="25"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l</a:t>
                </a:r>
                <a:endParaRPr lang="en-US" altLang="x-none" sz="1050"/>
              </a:p>
            </p:txBody>
          </p:sp>
          <p:sp>
            <p:nvSpPr>
              <p:cNvPr id="562" name="Rectangle 559"/>
              <p:cNvSpPr>
                <a:spLocks noChangeArrowheads="1"/>
              </p:cNvSpPr>
              <p:nvPr/>
            </p:nvSpPr>
            <p:spPr bwMode="auto">
              <a:xfrm>
                <a:off x="4121" y="1339"/>
                <a:ext cx="6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S</a:t>
                </a:r>
                <a:endParaRPr lang="en-US" altLang="x-none" sz="1050"/>
              </a:p>
            </p:txBody>
          </p:sp>
          <p:sp>
            <p:nvSpPr>
              <p:cNvPr id="563" name="Rectangle 560"/>
              <p:cNvSpPr>
                <a:spLocks noChangeArrowheads="1"/>
              </p:cNvSpPr>
              <p:nvPr/>
            </p:nvSpPr>
            <p:spPr bwMode="auto">
              <a:xfrm>
                <a:off x="4298" y="1339"/>
                <a:ext cx="6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FFFFFF"/>
                    </a:solidFill>
                    <a:latin typeface="Arial" charset="0"/>
                  </a:rPr>
                  <a:t>P</a:t>
                </a:r>
                <a:endParaRPr lang="en-US" altLang="x-none" sz="1050"/>
              </a:p>
            </p:txBody>
          </p:sp>
          <p:sp>
            <p:nvSpPr>
              <p:cNvPr id="564" name="Rectangle 561"/>
              <p:cNvSpPr>
                <a:spLocks noChangeArrowheads="1"/>
              </p:cNvSpPr>
              <p:nvPr/>
            </p:nvSpPr>
            <p:spPr bwMode="auto">
              <a:xfrm>
                <a:off x="4478" y="1339"/>
                <a:ext cx="5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x</a:t>
                </a:r>
                <a:endParaRPr lang="en-US" altLang="x-none" sz="1050"/>
              </a:p>
            </p:txBody>
          </p:sp>
          <p:sp>
            <p:nvSpPr>
              <p:cNvPr id="565" name="Rectangle 562"/>
              <p:cNvSpPr>
                <a:spLocks noChangeArrowheads="1"/>
              </p:cNvSpPr>
              <p:nvPr/>
            </p:nvSpPr>
            <p:spPr bwMode="auto">
              <a:xfrm>
                <a:off x="4649" y="1339"/>
                <a:ext cx="67"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K</a:t>
                </a:r>
                <a:endParaRPr lang="en-US" altLang="x-none" sz="1050"/>
              </a:p>
            </p:txBody>
          </p:sp>
          <p:sp>
            <p:nvSpPr>
              <p:cNvPr id="566" name="Rectangle 563"/>
              <p:cNvSpPr>
                <a:spLocks noChangeArrowheads="1"/>
              </p:cNvSpPr>
              <p:nvPr/>
            </p:nvSpPr>
            <p:spPr bwMode="auto">
              <a:xfrm>
                <a:off x="4831" y="1339"/>
                <a:ext cx="5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k</a:t>
                </a:r>
                <a:endParaRPr lang="en-US" altLang="x-none" sz="1050"/>
              </a:p>
            </p:txBody>
          </p:sp>
          <p:sp>
            <p:nvSpPr>
              <p:cNvPr id="567" name="Rectangle 564"/>
              <p:cNvSpPr>
                <a:spLocks noChangeArrowheads="1"/>
              </p:cNvSpPr>
              <p:nvPr/>
            </p:nvSpPr>
            <p:spPr bwMode="auto">
              <a:xfrm>
                <a:off x="5008" y="1339"/>
                <a:ext cx="5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x</a:t>
                </a:r>
                <a:endParaRPr lang="en-US" altLang="x-none" sz="1050"/>
              </a:p>
            </p:txBody>
          </p:sp>
          <p:sp>
            <p:nvSpPr>
              <p:cNvPr id="568" name="Rectangle 565"/>
              <p:cNvSpPr>
                <a:spLocks noChangeArrowheads="1"/>
              </p:cNvSpPr>
              <p:nvPr/>
            </p:nvSpPr>
            <p:spPr bwMode="auto">
              <a:xfrm>
                <a:off x="655" y="1429"/>
                <a:ext cx="252"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CDK2</a:t>
                </a:r>
                <a:endParaRPr lang="en-US" altLang="x-none" sz="1050"/>
              </a:p>
            </p:txBody>
          </p:sp>
          <p:sp>
            <p:nvSpPr>
              <p:cNvPr id="569" name="Rectangle 566"/>
              <p:cNvSpPr>
                <a:spLocks noChangeArrowheads="1"/>
              </p:cNvSpPr>
              <p:nvPr/>
            </p:nvSpPr>
            <p:spPr bwMode="auto">
              <a:xfrm>
                <a:off x="1217" y="1433"/>
                <a:ext cx="5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x</a:t>
                </a:r>
                <a:endParaRPr lang="en-US" altLang="x-none" sz="1050"/>
              </a:p>
            </p:txBody>
          </p:sp>
          <p:sp>
            <p:nvSpPr>
              <p:cNvPr id="570" name="Rectangle 567"/>
              <p:cNvSpPr>
                <a:spLocks noChangeArrowheads="1"/>
              </p:cNvSpPr>
              <p:nvPr/>
            </p:nvSpPr>
            <p:spPr bwMode="auto">
              <a:xfrm>
                <a:off x="1394" y="1433"/>
                <a:ext cx="5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x</a:t>
                </a:r>
                <a:endParaRPr lang="en-US" altLang="x-none" sz="1050"/>
              </a:p>
            </p:txBody>
          </p:sp>
          <p:sp>
            <p:nvSpPr>
              <p:cNvPr id="571" name="Rectangle 568"/>
              <p:cNvSpPr>
                <a:spLocks noChangeArrowheads="1"/>
              </p:cNvSpPr>
              <p:nvPr/>
            </p:nvSpPr>
            <p:spPr bwMode="auto">
              <a:xfrm>
                <a:off x="1571" y="1433"/>
                <a:ext cx="5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x</a:t>
                </a:r>
                <a:endParaRPr lang="en-US" altLang="x-none" sz="1050"/>
              </a:p>
            </p:txBody>
          </p:sp>
          <p:sp>
            <p:nvSpPr>
              <p:cNvPr id="572" name="Rectangle 569"/>
              <p:cNvSpPr>
                <a:spLocks noChangeArrowheads="1"/>
              </p:cNvSpPr>
              <p:nvPr/>
            </p:nvSpPr>
            <p:spPr bwMode="auto">
              <a:xfrm>
                <a:off x="1746" y="1433"/>
                <a:ext cx="56"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FFFFFF"/>
                    </a:solidFill>
                    <a:latin typeface="Arial" charset="0"/>
                  </a:rPr>
                  <a:t>p</a:t>
                </a:r>
                <a:endParaRPr lang="en-US" altLang="x-none" sz="1050"/>
              </a:p>
            </p:txBody>
          </p:sp>
          <p:sp>
            <p:nvSpPr>
              <p:cNvPr id="573" name="Rectangle 570"/>
              <p:cNvSpPr>
                <a:spLocks noChangeArrowheads="1"/>
              </p:cNvSpPr>
              <p:nvPr/>
            </p:nvSpPr>
            <p:spPr bwMode="auto">
              <a:xfrm>
                <a:off x="1924" y="1433"/>
                <a:ext cx="5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x</a:t>
                </a:r>
                <a:endParaRPr lang="en-US" altLang="x-none" sz="1050"/>
              </a:p>
            </p:txBody>
          </p:sp>
          <p:sp>
            <p:nvSpPr>
              <p:cNvPr id="574" name="Rectangle 571"/>
              <p:cNvSpPr>
                <a:spLocks noChangeArrowheads="1"/>
              </p:cNvSpPr>
              <p:nvPr/>
            </p:nvSpPr>
            <p:spPr bwMode="auto">
              <a:xfrm>
                <a:off x="2097" y="1433"/>
                <a:ext cx="6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S</a:t>
                </a:r>
                <a:endParaRPr lang="en-US" altLang="x-none" sz="1050"/>
              </a:p>
            </p:txBody>
          </p:sp>
          <p:sp>
            <p:nvSpPr>
              <p:cNvPr id="575" name="Rectangle 572"/>
              <p:cNvSpPr>
                <a:spLocks noChangeArrowheads="1"/>
              </p:cNvSpPr>
              <p:nvPr/>
            </p:nvSpPr>
            <p:spPr bwMode="auto">
              <a:xfrm>
                <a:off x="2274" y="1433"/>
                <a:ext cx="6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FFFFFF"/>
                    </a:solidFill>
                    <a:latin typeface="Arial" charset="0"/>
                  </a:rPr>
                  <a:t>P</a:t>
                </a:r>
                <a:endParaRPr lang="en-US" altLang="x-none" sz="1050"/>
              </a:p>
            </p:txBody>
          </p:sp>
          <p:sp>
            <p:nvSpPr>
              <p:cNvPr id="576" name="Rectangle 573"/>
              <p:cNvSpPr>
                <a:spLocks noChangeArrowheads="1"/>
              </p:cNvSpPr>
              <p:nvPr/>
            </p:nvSpPr>
            <p:spPr bwMode="auto">
              <a:xfrm>
                <a:off x="2452" y="1433"/>
                <a:ext cx="56"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g</a:t>
                </a:r>
                <a:endParaRPr lang="en-US" altLang="x-none" sz="1050"/>
              </a:p>
            </p:txBody>
          </p:sp>
          <p:sp>
            <p:nvSpPr>
              <p:cNvPr id="577" name="Rectangle 574"/>
              <p:cNvSpPr>
                <a:spLocks noChangeArrowheads="1"/>
              </p:cNvSpPr>
              <p:nvPr/>
            </p:nvSpPr>
            <p:spPr bwMode="auto">
              <a:xfrm>
                <a:off x="2625" y="1433"/>
                <a:ext cx="67"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K</a:t>
                </a:r>
                <a:endParaRPr lang="en-US" altLang="x-none" sz="1050"/>
              </a:p>
            </p:txBody>
          </p:sp>
          <p:sp>
            <p:nvSpPr>
              <p:cNvPr id="578" name="Rectangle 575"/>
              <p:cNvSpPr>
                <a:spLocks noChangeArrowheads="1"/>
              </p:cNvSpPr>
              <p:nvPr/>
            </p:nvSpPr>
            <p:spPr bwMode="auto">
              <a:xfrm>
                <a:off x="2807" y="1433"/>
                <a:ext cx="5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k</a:t>
                </a:r>
                <a:endParaRPr lang="en-US" altLang="x-none" sz="1050"/>
              </a:p>
            </p:txBody>
          </p:sp>
          <p:sp>
            <p:nvSpPr>
              <p:cNvPr id="579" name="Rectangle 576"/>
              <p:cNvSpPr>
                <a:spLocks noChangeArrowheads="1"/>
              </p:cNvSpPr>
              <p:nvPr/>
            </p:nvSpPr>
            <p:spPr bwMode="auto">
              <a:xfrm>
                <a:off x="2984" y="1433"/>
                <a:ext cx="5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x</a:t>
                </a:r>
                <a:endParaRPr lang="en-US" altLang="x-none" sz="1050"/>
              </a:p>
            </p:txBody>
          </p:sp>
          <p:sp>
            <p:nvSpPr>
              <p:cNvPr id="580" name="Rectangle 577"/>
              <p:cNvSpPr>
                <a:spLocks noChangeArrowheads="1"/>
              </p:cNvSpPr>
              <p:nvPr/>
            </p:nvSpPr>
            <p:spPr bwMode="auto">
              <a:xfrm>
                <a:off x="3249" y="1433"/>
                <a:ext cx="36"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FFFFFF"/>
                    </a:solidFill>
                    <a:latin typeface="Arial" charset="0"/>
                  </a:rPr>
                  <a:t>r</a:t>
                </a:r>
                <a:endParaRPr lang="en-US" altLang="x-none" sz="1050"/>
              </a:p>
            </p:txBody>
          </p:sp>
          <p:sp>
            <p:nvSpPr>
              <p:cNvPr id="581" name="Rectangle 578"/>
              <p:cNvSpPr>
                <a:spLocks noChangeArrowheads="1"/>
              </p:cNvSpPr>
              <p:nvPr/>
            </p:nvSpPr>
            <p:spPr bwMode="auto">
              <a:xfrm>
                <a:off x="3418" y="1433"/>
                <a:ext cx="5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s</a:t>
                </a:r>
                <a:endParaRPr lang="en-US" altLang="x-none" sz="1050"/>
              </a:p>
            </p:txBody>
          </p:sp>
          <p:sp>
            <p:nvSpPr>
              <p:cNvPr id="582" name="Rectangle 579"/>
              <p:cNvSpPr>
                <a:spLocks noChangeArrowheads="1"/>
              </p:cNvSpPr>
              <p:nvPr/>
            </p:nvSpPr>
            <p:spPr bwMode="auto">
              <a:xfrm>
                <a:off x="3589" y="1433"/>
                <a:ext cx="67"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FFFFFF"/>
                    </a:solidFill>
                    <a:latin typeface="Arial" charset="0"/>
                  </a:rPr>
                  <a:t>R</a:t>
                </a:r>
                <a:endParaRPr lang="en-US" altLang="x-none" sz="1050"/>
              </a:p>
            </p:txBody>
          </p:sp>
          <p:sp>
            <p:nvSpPr>
              <p:cNvPr id="583" name="Rectangle 580"/>
              <p:cNvSpPr>
                <a:spLocks noChangeArrowheads="1"/>
              </p:cNvSpPr>
              <p:nvPr/>
            </p:nvSpPr>
            <p:spPr bwMode="auto">
              <a:xfrm>
                <a:off x="3768" y="1433"/>
                <a:ext cx="6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FFFFFF"/>
                    </a:solidFill>
                    <a:latin typeface="Arial" charset="0"/>
                  </a:rPr>
                  <a:t>P</a:t>
                </a:r>
                <a:endParaRPr lang="en-US" altLang="x-none" sz="1050"/>
              </a:p>
            </p:txBody>
          </p:sp>
          <p:sp>
            <p:nvSpPr>
              <p:cNvPr id="584" name="Rectangle 581"/>
              <p:cNvSpPr>
                <a:spLocks noChangeArrowheads="1"/>
              </p:cNvSpPr>
              <p:nvPr/>
            </p:nvSpPr>
            <p:spPr bwMode="auto">
              <a:xfrm>
                <a:off x="3960" y="1433"/>
                <a:ext cx="25"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l</a:t>
                </a:r>
                <a:endParaRPr lang="en-US" altLang="x-none" sz="1050"/>
              </a:p>
            </p:txBody>
          </p:sp>
          <p:sp>
            <p:nvSpPr>
              <p:cNvPr id="585" name="Rectangle 582"/>
              <p:cNvSpPr>
                <a:spLocks noChangeArrowheads="1"/>
              </p:cNvSpPr>
              <p:nvPr/>
            </p:nvSpPr>
            <p:spPr bwMode="auto">
              <a:xfrm>
                <a:off x="4121" y="1433"/>
                <a:ext cx="6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S</a:t>
                </a:r>
                <a:endParaRPr lang="en-US" altLang="x-none" sz="1050"/>
              </a:p>
            </p:txBody>
          </p:sp>
          <p:sp>
            <p:nvSpPr>
              <p:cNvPr id="586" name="Rectangle 583"/>
              <p:cNvSpPr>
                <a:spLocks noChangeArrowheads="1"/>
              </p:cNvSpPr>
              <p:nvPr/>
            </p:nvSpPr>
            <p:spPr bwMode="auto">
              <a:xfrm>
                <a:off x="4298" y="1433"/>
                <a:ext cx="6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FFFFFF"/>
                    </a:solidFill>
                    <a:latin typeface="Arial" charset="0"/>
                  </a:rPr>
                  <a:t>P</a:t>
                </a:r>
                <a:endParaRPr lang="en-US" altLang="x-none" sz="1050"/>
              </a:p>
            </p:txBody>
          </p:sp>
          <p:sp>
            <p:nvSpPr>
              <p:cNvPr id="587" name="Rectangle 584"/>
              <p:cNvSpPr>
                <a:spLocks noChangeArrowheads="1"/>
              </p:cNvSpPr>
              <p:nvPr/>
            </p:nvSpPr>
            <p:spPr bwMode="auto">
              <a:xfrm>
                <a:off x="4478" y="1433"/>
                <a:ext cx="5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x</a:t>
                </a:r>
                <a:endParaRPr lang="en-US" altLang="x-none" sz="1050"/>
              </a:p>
            </p:txBody>
          </p:sp>
          <p:sp>
            <p:nvSpPr>
              <p:cNvPr id="588" name="Rectangle 585"/>
              <p:cNvSpPr>
                <a:spLocks noChangeArrowheads="1"/>
              </p:cNvSpPr>
              <p:nvPr/>
            </p:nvSpPr>
            <p:spPr bwMode="auto">
              <a:xfrm>
                <a:off x="4649" y="1433"/>
                <a:ext cx="67"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K</a:t>
                </a:r>
                <a:endParaRPr lang="en-US" altLang="x-none" sz="1050"/>
              </a:p>
            </p:txBody>
          </p:sp>
          <p:sp>
            <p:nvSpPr>
              <p:cNvPr id="589" name="Rectangle 586"/>
              <p:cNvSpPr>
                <a:spLocks noChangeArrowheads="1"/>
              </p:cNvSpPr>
              <p:nvPr/>
            </p:nvSpPr>
            <p:spPr bwMode="auto">
              <a:xfrm>
                <a:off x="4831" y="1433"/>
                <a:ext cx="5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k</a:t>
                </a:r>
                <a:endParaRPr lang="en-US" altLang="x-none" sz="1050"/>
              </a:p>
            </p:txBody>
          </p:sp>
          <p:sp>
            <p:nvSpPr>
              <p:cNvPr id="590" name="Rectangle 587"/>
              <p:cNvSpPr>
                <a:spLocks noChangeArrowheads="1"/>
              </p:cNvSpPr>
              <p:nvPr/>
            </p:nvSpPr>
            <p:spPr bwMode="auto">
              <a:xfrm>
                <a:off x="5006" y="1433"/>
                <a:ext cx="56"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FFFFFF"/>
                    </a:solidFill>
                    <a:latin typeface="Arial" charset="0"/>
                  </a:rPr>
                  <a:t>p</a:t>
                </a:r>
                <a:endParaRPr lang="en-US" altLang="x-none" sz="1050"/>
              </a:p>
            </p:txBody>
          </p:sp>
          <p:sp>
            <p:nvSpPr>
              <p:cNvPr id="591" name="Rectangle 588"/>
              <p:cNvSpPr>
                <a:spLocks noChangeArrowheads="1"/>
              </p:cNvSpPr>
              <p:nvPr/>
            </p:nvSpPr>
            <p:spPr bwMode="auto">
              <a:xfrm>
                <a:off x="655" y="1526"/>
                <a:ext cx="252"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CDK5</a:t>
                </a:r>
                <a:endParaRPr lang="en-US" altLang="x-none" sz="1050"/>
              </a:p>
            </p:txBody>
          </p:sp>
          <p:sp>
            <p:nvSpPr>
              <p:cNvPr id="592" name="Rectangle 589"/>
              <p:cNvSpPr>
                <a:spLocks noChangeArrowheads="1"/>
              </p:cNvSpPr>
              <p:nvPr/>
            </p:nvSpPr>
            <p:spPr bwMode="auto">
              <a:xfrm>
                <a:off x="1217" y="1526"/>
                <a:ext cx="5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x</a:t>
                </a:r>
                <a:endParaRPr lang="en-US" altLang="x-none" sz="1050"/>
              </a:p>
            </p:txBody>
          </p:sp>
          <p:sp>
            <p:nvSpPr>
              <p:cNvPr id="593" name="Rectangle 590"/>
              <p:cNvSpPr>
                <a:spLocks noChangeArrowheads="1"/>
              </p:cNvSpPr>
              <p:nvPr/>
            </p:nvSpPr>
            <p:spPr bwMode="auto">
              <a:xfrm>
                <a:off x="1394" y="1526"/>
                <a:ext cx="5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s</a:t>
                </a:r>
                <a:endParaRPr lang="en-US" altLang="x-none" sz="1050"/>
              </a:p>
            </p:txBody>
          </p:sp>
          <p:sp>
            <p:nvSpPr>
              <p:cNvPr id="594" name="Rectangle 591"/>
              <p:cNvSpPr>
                <a:spLocks noChangeArrowheads="1"/>
              </p:cNvSpPr>
              <p:nvPr/>
            </p:nvSpPr>
            <p:spPr bwMode="auto">
              <a:xfrm>
                <a:off x="1571" y="1526"/>
                <a:ext cx="5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x</a:t>
                </a:r>
                <a:endParaRPr lang="en-US" altLang="x-none" sz="1050"/>
              </a:p>
            </p:txBody>
          </p:sp>
          <p:sp>
            <p:nvSpPr>
              <p:cNvPr id="595" name="Rectangle 592"/>
              <p:cNvSpPr>
                <a:spLocks noChangeArrowheads="1"/>
              </p:cNvSpPr>
              <p:nvPr/>
            </p:nvSpPr>
            <p:spPr bwMode="auto">
              <a:xfrm>
                <a:off x="1746" y="1526"/>
                <a:ext cx="56"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FFFFFF"/>
                    </a:solidFill>
                    <a:latin typeface="Arial" charset="0"/>
                  </a:rPr>
                  <a:t>p</a:t>
                </a:r>
                <a:endParaRPr lang="en-US" altLang="x-none" sz="1050"/>
              </a:p>
            </p:txBody>
          </p:sp>
          <p:sp>
            <p:nvSpPr>
              <p:cNvPr id="596" name="Rectangle 593"/>
              <p:cNvSpPr>
                <a:spLocks noChangeArrowheads="1"/>
              </p:cNvSpPr>
              <p:nvPr/>
            </p:nvSpPr>
            <p:spPr bwMode="auto">
              <a:xfrm>
                <a:off x="1936" y="1526"/>
                <a:ext cx="25"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l</a:t>
                </a:r>
                <a:endParaRPr lang="en-US" altLang="x-none" sz="1050"/>
              </a:p>
            </p:txBody>
          </p:sp>
          <p:sp>
            <p:nvSpPr>
              <p:cNvPr id="597" name="Rectangle 594"/>
              <p:cNvSpPr>
                <a:spLocks noChangeArrowheads="1"/>
              </p:cNvSpPr>
              <p:nvPr/>
            </p:nvSpPr>
            <p:spPr bwMode="auto">
              <a:xfrm>
                <a:off x="2097" y="1526"/>
                <a:ext cx="6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S</a:t>
                </a:r>
                <a:endParaRPr lang="en-US" altLang="x-none" sz="1050"/>
              </a:p>
            </p:txBody>
          </p:sp>
          <p:sp>
            <p:nvSpPr>
              <p:cNvPr id="598" name="Rectangle 595"/>
              <p:cNvSpPr>
                <a:spLocks noChangeArrowheads="1"/>
              </p:cNvSpPr>
              <p:nvPr/>
            </p:nvSpPr>
            <p:spPr bwMode="auto">
              <a:xfrm>
                <a:off x="2274" y="1526"/>
                <a:ext cx="6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FFFFFF"/>
                    </a:solidFill>
                    <a:latin typeface="Arial" charset="0"/>
                  </a:rPr>
                  <a:t>P</a:t>
                </a:r>
                <a:endParaRPr lang="en-US" altLang="x-none" sz="1050"/>
              </a:p>
            </p:txBody>
          </p:sp>
          <p:sp>
            <p:nvSpPr>
              <p:cNvPr id="599" name="Rectangle 596"/>
              <p:cNvSpPr>
                <a:spLocks noChangeArrowheads="1"/>
              </p:cNvSpPr>
              <p:nvPr/>
            </p:nvSpPr>
            <p:spPr bwMode="auto">
              <a:xfrm>
                <a:off x="2454" y="1526"/>
                <a:ext cx="5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x</a:t>
                </a:r>
                <a:endParaRPr lang="en-US" altLang="x-none" sz="1050"/>
              </a:p>
            </p:txBody>
          </p:sp>
          <p:sp>
            <p:nvSpPr>
              <p:cNvPr id="600" name="Rectangle 597"/>
              <p:cNvSpPr>
                <a:spLocks noChangeArrowheads="1"/>
              </p:cNvSpPr>
              <p:nvPr/>
            </p:nvSpPr>
            <p:spPr bwMode="auto">
              <a:xfrm>
                <a:off x="2631" y="1526"/>
                <a:ext cx="5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k</a:t>
                </a:r>
                <a:endParaRPr lang="en-US" altLang="x-none" sz="1050"/>
              </a:p>
            </p:txBody>
          </p:sp>
          <p:sp>
            <p:nvSpPr>
              <p:cNvPr id="601" name="Rectangle 598"/>
              <p:cNvSpPr>
                <a:spLocks noChangeArrowheads="1"/>
              </p:cNvSpPr>
              <p:nvPr/>
            </p:nvSpPr>
            <p:spPr bwMode="auto">
              <a:xfrm>
                <a:off x="2807" y="1526"/>
                <a:ext cx="5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x</a:t>
                </a:r>
                <a:endParaRPr lang="en-US" altLang="x-none" sz="1050"/>
              </a:p>
            </p:txBody>
          </p:sp>
          <p:sp>
            <p:nvSpPr>
              <p:cNvPr id="602" name="Rectangle 599"/>
              <p:cNvSpPr>
                <a:spLocks noChangeArrowheads="1"/>
              </p:cNvSpPr>
              <p:nvPr/>
            </p:nvSpPr>
            <p:spPr bwMode="auto">
              <a:xfrm>
                <a:off x="2984" y="1526"/>
                <a:ext cx="5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x</a:t>
                </a:r>
                <a:endParaRPr lang="en-US" altLang="x-none" sz="1050"/>
              </a:p>
            </p:txBody>
          </p:sp>
          <p:sp>
            <p:nvSpPr>
              <p:cNvPr id="603" name="Rectangle 600"/>
              <p:cNvSpPr>
                <a:spLocks noChangeArrowheads="1"/>
              </p:cNvSpPr>
              <p:nvPr/>
            </p:nvSpPr>
            <p:spPr bwMode="auto">
              <a:xfrm>
                <a:off x="3249" y="1526"/>
                <a:ext cx="36"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FFFFFF"/>
                    </a:solidFill>
                    <a:latin typeface="Arial" charset="0"/>
                  </a:rPr>
                  <a:t>r</a:t>
                </a:r>
                <a:endParaRPr lang="en-US" altLang="x-none" sz="1050"/>
              </a:p>
            </p:txBody>
          </p:sp>
          <p:sp>
            <p:nvSpPr>
              <p:cNvPr id="604" name="Rectangle 601"/>
              <p:cNvSpPr>
                <a:spLocks noChangeArrowheads="1"/>
              </p:cNvSpPr>
              <p:nvPr/>
            </p:nvSpPr>
            <p:spPr bwMode="auto">
              <a:xfrm>
                <a:off x="3418" y="1526"/>
                <a:ext cx="5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s</a:t>
                </a:r>
                <a:endParaRPr lang="en-US" altLang="x-none" sz="1050"/>
              </a:p>
            </p:txBody>
          </p:sp>
          <p:sp>
            <p:nvSpPr>
              <p:cNvPr id="605" name="Rectangle 602"/>
              <p:cNvSpPr>
                <a:spLocks noChangeArrowheads="1"/>
              </p:cNvSpPr>
              <p:nvPr/>
            </p:nvSpPr>
            <p:spPr bwMode="auto">
              <a:xfrm>
                <a:off x="3602" y="1526"/>
                <a:ext cx="36"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FFFFFF"/>
                    </a:solidFill>
                    <a:latin typeface="Arial" charset="0"/>
                  </a:rPr>
                  <a:t>r</a:t>
                </a:r>
                <a:endParaRPr lang="en-US" altLang="x-none" sz="1050"/>
              </a:p>
            </p:txBody>
          </p:sp>
          <p:sp>
            <p:nvSpPr>
              <p:cNvPr id="606" name="Rectangle 603"/>
              <p:cNvSpPr>
                <a:spLocks noChangeArrowheads="1"/>
              </p:cNvSpPr>
              <p:nvPr/>
            </p:nvSpPr>
            <p:spPr bwMode="auto">
              <a:xfrm>
                <a:off x="3768" y="1526"/>
                <a:ext cx="6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FFFFFF"/>
                    </a:solidFill>
                    <a:latin typeface="Arial" charset="0"/>
                  </a:rPr>
                  <a:t>P</a:t>
                </a:r>
                <a:endParaRPr lang="en-US" altLang="x-none" sz="1050"/>
              </a:p>
            </p:txBody>
          </p:sp>
          <p:sp>
            <p:nvSpPr>
              <p:cNvPr id="607" name="Rectangle 604"/>
              <p:cNvSpPr>
                <a:spLocks noChangeArrowheads="1"/>
              </p:cNvSpPr>
              <p:nvPr/>
            </p:nvSpPr>
            <p:spPr bwMode="auto">
              <a:xfrm>
                <a:off x="3946" y="1526"/>
                <a:ext cx="56"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d</a:t>
                </a:r>
                <a:endParaRPr lang="en-US" altLang="x-none" sz="1050"/>
              </a:p>
            </p:txBody>
          </p:sp>
          <p:sp>
            <p:nvSpPr>
              <p:cNvPr id="608" name="Rectangle 605"/>
              <p:cNvSpPr>
                <a:spLocks noChangeArrowheads="1"/>
              </p:cNvSpPr>
              <p:nvPr/>
            </p:nvSpPr>
            <p:spPr bwMode="auto">
              <a:xfrm>
                <a:off x="4121" y="1526"/>
                <a:ext cx="6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S</a:t>
                </a:r>
                <a:endParaRPr lang="en-US" altLang="x-none" sz="1050"/>
              </a:p>
            </p:txBody>
          </p:sp>
          <p:sp>
            <p:nvSpPr>
              <p:cNvPr id="609" name="Rectangle 606"/>
              <p:cNvSpPr>
                <a:spLocks noChangeArrowheads="1"/>
              </p:cNvSpPr>
              <p:nvPr/>
            </p:nvSpPr>
            <p:spPr bwMode="auto">
              <a:xfrm>
                <a:off x="4298" y="1526"/>
                <a:ext cx="6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FFFFFF"/>
                    </a:solidFill>
                    <a:latin typeface="Arial" charset="0"/>
                  </a:rPr>
                  <a:t>P</a:t>
                </a:r>
                <a:endParaRPr lang="en-US" altLang="x-none" sz="1050"/>
              </a:p>
            </p:txBody>
          </p:sp>
          <p:sp>
            <p:nvSpPr>
              <p:cNvPr id="610" name="Rectangle 607"/>
              <p:cNvSpPr>
                <a:spLocks noChangeArrowheads="1"/>
              </p:cNvSpPr>
              <p:nvPr/>
            </p:nvSpPr>
            <p:spPr bwMode="auto">
              <a:xfrm>
                <a:off x="4478" y="1526"/>
                <a:ext cx="5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x</a:t>
                </a:r>
                <a:endParaRPr lang="en-US" altLang="x-none" sz="1050"/>
              </a:p>
            </p:txBody>
          </p:sp>
          <p:sp>
            <p:nvSpPr>
              <p:cNvPr id="611" name="Rectangle 608"/>
              <p:cNvSpPr>
                <a:spLocks noChangeArrowheads="1"/>
              </p:cNvSpPr>
              <p:nvPr/>
            </p:nvSpPr>
            <p:spPr bwMode="auto">
              <a:xfrm>
                <a:off x="4649" y="1526"/>
                <a:ext cx="67"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K</a:t>
                </a:r>
                <a:endParaRPr lang="en-US" altLang="x-none" sz="1050"/>
              </a:p>
            </p:txBody>
          </p:sp>
          <p:sp>
            <p:nvSpPr>
              <p:cNvPr id="612" name="Rectangle 609"/>
              <p:cNvSpPr>
                <a:spLocks noChangeArrowheads="1"/>
              </p:cNvSpPr>
              <p:nvPr/>
            </p:nvSpPr>
            <p:spPr bwMode="auto">
              <a:xfrm>
                <a:off x="4831" y="1526"/>
                <a:ext cx="5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k</a:t>
                </a:r>
                <a:endParaRPr lang="en-US" altLang="x-none" sz="1050"/>
              </a:p>
            </p:txBody>
          </p:sp>
        </p:grpSp>
        <p:grpSp>
          <p:nvGrpSpPr>
            <p:cNvPr id="613" name="Group 811"/>
            <p:cNvGrpSpPr>
              <a:grpSpLocks/>
            </p:cNvGrpSpPr>
            <p:nvPr/>
          </p:nvGrpSpPr>
          <p:grpSpPr bwMode="auto">
            <a:xfrm>
              <a:off x="1038225" y="2873150"/>
              <a:ext cx="6997701" cy="1514475"/>
              <a:chOff x="654" y="1526"/>
              <a:chExt cx="4408" cy="954"/>
            </a:xfrm>
          </p:grpSpPr>
          <p:sp>
            <p:nvSpPr>
              <p:cNvPr id="614" name="Rectangle 611"/>
              <p:cNvSpPr>
                <a:spLocks noChangeArrowheads="1"/>
              </p:cNvSpPr>
              <p:nvPr/>
            </p:nvSpPr>
            <p:spPr bwMode="auto">
              <a:xfrm>
                <a:off x="5008" y="1526"/>
                <a:ext cx="5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x</a:t>
                </a:r>
                <a:endParaRPr lang="en-US" altLang="x-none" sz="1050"/>
              </a:p>
            </p:txBody>
          </p:sp>
          <p:sp>
            <p:nvSpPr>
              <p:cNvPr id="615" name="Rectangle 612"/>
              <p:cNvSpPr>
                <a:spLocks noChangeArrowheads="1"/>
              </p:cNvSpPr>
              <p:nvPr/>
            </p:nvSpPr>
            <p:spPr bwMode="auto">
              <a:xfrm>
                <a:off x="654" y="1620"/>
                <a:ext cx="288"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CK1a1</a:t>
                </a:r>
                <a:endParaRPr lang="en-US" altLang="x-none" sz="1050"/>
              </a:p>
            </p:txBody>
          </p:sp>
          <p:sp>
            <p:nvSpPr>
              <p:cNvPr id="616" name="Rectangle 613"/>
              <p:cNvSpPr>
                <a:spLocks noChangeArrowheads="1"/>
              </p:cNvSpPr>
              <p:nvPr/>
            </p:nvSpPr>
            <p:spPr bwMode="auto">
              <a:xfrm>
                <a:off x="1217" y="1620"/>
                <a:ext cx="5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x</a:t>
                </a:r>
                <a:endParaRPr lang="en-US" altLang="x-none" sz="1050"/>
              </a:p>
            </p:txBody>
          </p:sp>
          <p:sp>
            <p:nvSpPr>
              <p:cNvPr id="617" name="Rectangle 614"/>
              <p:cNvSpPr>
                <a:spLocks noChangeArrowheads="1"/>
              </p:cNvSpPr>
              <p:nvPr/>
            </p:nvSpPr>
            <p:spPr bwMode="auto">
              <a:xfrm>
                <a:off x="1394" y="1620"/>
                <a:ext cx="5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x</a:t>
                </a:r>
                <a:endParaRPr lang="en-US" altLang="x-none" sz="1050"/>
              </a:p>
            </p:txBody>
          </p:sp>
          <p:sp>
            <p:nvSpPr>
              <p:cNvPr id="618" name="Rectangle 615"/>
              <p:cNvSpPr>
                <a:spLocks noChangeArrowheads="1"/>
              </p:cNvSpPr>
              <p:nvPr/>
            </p:nvSpPr>
            <p:spPr bwMode="auto">
              <a:xfrm>
                <a:off x="1569" y="1620"/>
                <a:ext cx="56"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d</a:t>
                </a:r>
                <a:endParaRPr lang="en-US" altLang="x-none" sz="1050"/>
              </a:p>
            </p:txBody>
          </p:sp>
          <p:sp>
            <p:nvSpPr>
              <p:cNvPr id="619" name="Rectangle 616"/>
              <p:cNvSpPr>
                <a:spLocks noChangeArrowheads="1"/>
              </p:cNvSpPr>
              <p:nvPr/>
            </p:nvSpPr>
            <p:spPr bwMode="auto">
              <a:xfrm>
                <a:off x="1746" y="1620"/>
                <a:ext cx="56"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d</a:t>
                </a:r>
                <a:endParaRPr lang="en-US" altLang="x-none" sz="1050"/>
              </a:p>
            </p:txBody>
          </p:sp>
          <p:sp>
            <p:nvSpPr>
              <p:cNvPr id="620" name="Rectangle 617"/>
              <p:cNvSpPr>
                <a:spLocks noChangeArrowheads="1"/>
              </p:cNvSpPr>
              <p:nvPr/>
            </p:nvSpPr>
            <p:spPr bwMode="auto">
              <a:xfrm>
                <a:off x="1922" y="1620"/>
                <a:ext cx="56"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d</a:t>
                </a:r>
                <a:endParaRPr lang="en-US" altLang="x-none" sz="1050"/>
              </a:p>
            </p:txBody>
          </p:sp>
          <p:sp>
            <p:nvSpPr>
              <p:cNvPr id="621" name="Rectangle 618"/>
              <p:cNvSpPr>
                <a:spLocks noChangeArrowheads="1"/>
              </p:cNvSpPr>
              <p:nvPr/>
            </p:nvSpPr>
            <p:spPr bwMode="auto">
              <a:xfrm>
                <a:off x="2097" y="1620"/>
                <a:ext cx="6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S</a:t>
                </a:r>
                <a:endParaRPr lang="en-US" altLang="x-none" sz="1050"/>
              </a:p>
            </p:txBody>
          </p:sp>
          <p:sp>
            <p:nvSpPr>
              <p:cNvPr id="622" name="Rectangle 619"/>
              <p:cNvSpPr>
                <a:spLocks noChangeArrowheads="1"/>
              </p:cNvSpPr>
              <p:nvPr/>
            </p:nvSpPr>
            <p:spPr bwMode="auto">
              <a:xfrm>
                <a:off x="2277" y="1620"/>
                <a:ext cx="5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x</a:t>
                </a:r>
                <a:endParaRPr lang="en-US" altLang="x-none" sz="1050"/>
              </a:p>
            </p:txBody>
          </p:sp>
          <p:sp>
            <p:nvSpPr>
              <p:cNvPr id="623" name="Rectangle 620"/>
              <p:cNvSpPr>
                <a:spLocks noChangeArrowheads="1"/>
              </p:cNvSpPr>
              <p:nvPr/>
            </p:nvSpPr>
            <p:spPr bwMode="auto">
              <a:xfrm>
                <a:off x="2454" y="1620"/>
                <a:ext cx="5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x</a:t>
                </a:r>
                <a:endParaRPr lang="en-US" altLang="x-none" sz="1050"/>
              </a:p>
            </p:txBody>
          </p:sp>
          <p:sp>
            <p:nvSpPr>
              <p:cNvPr id="624" name="Rectangle 621"/>
              <p:cNvSpPr>
                <a:spLocks noChangeArrowheads="1"/>
              </p:cNvSpPr>
              <p:nvPr/>
            </p:nvSpPr>
            <p:spPr bwMode="auto">
              <a:xfrm>
                <a:off x="2629" y="1620"/>
                <a:ext cx="56"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g</a:t>
                </a:r>
                <a:endParaRPr lang="en-US" altLang="x-none" sz="1050"/>
              </a:p>
            </p:txBody>
          </p:sp>
          <p:sp>
            <p:nvSpPr>
              <p:cNvPr id="625" name="Rectangle 622"/>
              <p:cNvSpPr>
                <a:spLocks noChangeArrowheads="1"/>
              </p:cNvSpPr>
              <p:nvPr/>
            </p:nvSpPr>
            <p:spPr bwMode="auto">
              <a:xfrm>
                <a:off x="2807" y="1620"/>
                <a:ext cx="5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x</a:t>
                </a:r>
                <a:endParaRPr lang="en-US" altLang="x-none" sz="1050"/>
              </a:p>
            </p:txBody>
          </p:sp>
          <p:sp>
            <p:nvSpPr>
              <p:cNvPr id="626" name="Rectangle 623"/>
              <p:cNvSpPr>
                <a:spLocks noChangeArrowheads="1"/>
              </p:cNvSpPr>
              <p:nvPr/>
            </p:nvSpPr>
            <p:spPr bwMode="auto">
              <a:xfrm>
                <a:off x="2984" y="1620"/>
                <a:ext cx="5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x</a:t>
                </a:r>
                <a:endParaRPr lang="en-US" altLang="x-none" sz="1050"/>
              </a:p>
            </p:txBody>
          </p:sp>
          <p:sp>
            <p:nvSpPr>
              <p:cNvPr id="627" name="Rectangle 624"/>
              <p:cNvSpPr>
                <a:spLocks noChangeArrowheads="1"/>
              </p:cNvSpPr>
              <p:nvPr/>
            </p:nvSpPr>
            <p:spPr bwMode="auto">
              <a:xfrm>
                <a:off x="3253" y="1620"/>
                <a:ext cx="25"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l</a:t>
                </a:r>
                <a:endParaRPr lang="en-US" altLang="x-none" sz="1050"/>
              </a:p>
            </p:txBody>
          </p:sp>
          <p:sp>
            <p:nvSpPr>
              <p:cNvPr id="628" name="Rectangle 625"/>
              <p:cNvSpPr>
                <a:spLocks noChangeArrowheads="1"/>
              </p:cNvSpPr>
              <p:nvPr/>
            </p:nvSpPr>
            <p:spPr bwMode="auto">
              <a:xfrm>
                <a:off x="3418" y="1620"/>
                <a:ext cx="5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s</a:t>
                </a:r>
                <a:endParaRPr lang="en-US" altLang="x-none" sz="1050"/>
              </a:p>
            </p:txBody>
          </p:sp>
          <p:sp>
            <p:nvSpPr>
              <p:cNvPr id="629" name="Rectangle 626"/>
              <p:cNvSpPr>
                <a:spLocks noChangeArrowheads="1"/>
              </p:cNvSpPr>
              <p:nvPr/>
            </p:nvSpPr>
            <p:spPr bwMode="auto">
              <a:xfrm>
                <a:off x="3589" y="1620"/>
                <a:ext cx="67"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FFFFFF"/>
                    </a:solidFill>
                    <a:latin typeface="Arial" charset="0"/>
                  </a:rPr>
                  <a:t>R</a:t>
                </a:r>
                <a:endParaRPr lang="en-US" altLang="x-none" sz="1050"/>
              </a:p>
            </p:txBody>
          </p:sp>
          <p:sp>
            <p:nvSpPr>
              <p:cNvPr id="630" name="Rectangle 627"/>
              <p:cNvSpPr>
                <a:spLocks noChangeArrowheads="1"/>
              </p:cNvSpPr>
              <p:nvPr/>
            </p:nvSpPr>
            <p:spPr bwMode="auto">
              <a:xfrm>
                <a:off x="3766" y="1620"/>
                <a:ext cx="67"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FFFFFF"/>
                    </a:solidFill>
                    <a:latin typeface="Arial" charset="0"/>
                  </a:rPr>
                  <a:t>R</a:t>
                </a:r>
                <a:endParaRPr lang="en-US" altLang="x-none" sz="1050"/>
              </a:p>
            </p:txBody>
          </p:sp>
          <p:sp>
            <p:nvSpPr>
              <p:cNvPr id="631" name="Rectangle 628"/>
              <p:cNvSpPr>
                <a:spLocks noChangeArrowheads="1"/>
              </p:cNvSpPr>
              <p:nvPr/>
            </p:nvSpPr>
            <p:spPr bwMode="auto">
              <a:xfrm>
                <a:off x="3948" y="1620"/>
                <a:ext cx="5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a</a:t>
                </a:r>
                <a:endParaRPr lang="en-US" altLang="x-none" sz="1050"/>
              </a:p>
            </p:txBody>
          </p:sp>
          <p:sp>
            <p:nvSpPr>
              <p:cNvPr id="632" name="Rectangle 629"/>
              <p:cNvSpPr>
                <a:spLocks noChangeArrowheads="1"/>
              </p:cNvSpPr>
              <p:nvPr/>
            </p:nvSpPr>
            <p:spPr bwMode="auto">
              <a:xfrm>
                <a:off x="4121" y="1620"/>
                <a:ext cx="6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S</a:t>
                </a:r>
                <a:endParaRPr lang="en-US" altLang="x-none" sz="1050"/>
              </a:p>
            </p:txBody>
          </p:sp>
          <p:sp>
            <p:nvSpPr>
              <p:cNvPr id="633" name="Rectangle 630"/>
              <p:cNvSpPr>
                <a:spLocks noChangeArrowheads="1"/>
              </p:cNvSpPr>
              <p:nvPr/>
            </p:nvSpPr>
            <p:spPr bwMode="auto">
              <a:xfrm>
                <a:off x="4300" y="1620"/>
                <a:ext cx="56"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FFFFFF"/>
                    </a:solidFill>
                    <a:latin typeface="Arial" charset="0"/>
                  </a:rPr>
                  <a:t>p</a:t>
                </a:r>
                <a:endParaRPr lang="en-US" altLang="x-none" sz="1050"/>
              </a:p>
            </p:txBody>
          </p:sp>
          <p:sp>
            <p:nvSpPr>
              <p:cNvPr id="634" name="Rectangle 631"/>
              <p:cNvSpPr>
                <a:spLocks noChangeArrowheads="1"/>
              </p:cNvSpPr>
              <p:nvPr/>
            </p:nvSpPr>
            <p:spPr bwMode="auto">
              <a:xfrm>
                <a:off x="4478" y="1620"/>
                <a:ext cx="5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x</a:t>
                </a:r>
                <a:endParaRPr lang="en-US" altLang="x-none" sz="1050"/>
              </a:p>
            </p:txBody>
          </p:sp>
          <p:sp>
            <p:nvSpPr>
              <p:cNvPr id="635" name="Rectangle 632"/>
              <p:cNvSpPr>
                <a:spLocks noChangeArrowheads="1"/>
              </p:cNvSpPr>
              <p:nvPr/>
            </p:nvSpPr>
            <p:spPr bwMode="auto">
              <a:xfrm>
                <a:off x="4653" y="1620"/>
                <a:ext cx="56"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g</a:t>
                </a:r>
                <a:endParaRPr lang="en-US" altLang="x-none" sz="1050"/>
              </a:p>
            </p:txBody>
          </p:sp>
          <p:sp>
            <p:nvSpPr>
              <p:cNvPr id="636" name="Rectangle 633"/>
              <p:cNvSpPr>
                <a:spLocks noChangeArrowheads="1"/>
              </p:cNvSpPr>
              <p:nvPr/>
            </p:nvSpPr>
            <p:spPr bwMode="auto">
              <a:xfrm>
                <a:off x="4831" y="1620"/>
                <a:ext cx="5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x</a:t>
                </a:r>
                <a:endParaRPr lang="en-US" altLang="x-none" sz="1050"/>
              </a:p>
            </p:txBody>
          </p:sp>
          <p:sp>
            <p:nvSpPr>
              <p:cNvPr id="637" name="Rectangle 634"/>
              <p:cNvSpPr>
                <a:spLocks noChangeArrowheads="1"/>
              </p:cNvSpPr>
              <p:nvPr/>
            </p:nvSpPr>
            <p:spPr bwMode="auto">
              <a:xfrm>
                <a:off x="5008" y="1620"/>
                <a:ext cx="5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x</a:t>
                </a:r>
                <a:endParaRPr lang="en-US" altLang="x-none" sz="1050"/>
              </a:p>
            </p:txBody>
          </p:sp>
          <p:sp>
            <p:nvSpPr>
              <p:cNvPr id="638" name="Rectangle 635"/>
              <p:cNvSpPr>
                <a:spLocks noChangeArrowheads="1"/>
              </p:cNvSpPr>
              <p:nvPr/>
            </p:nvSpPr>
            <p:spPr bwMode="auto">
              <a:xfrm>
                <a:off x="655" y="1714"/>
                <a:ext cx="24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CK1d</a:t>
                </a:r>
                <a:endParaRPr lang="en-US" altLang="x-none" sz="1050"/>
              </a:p>
            </p:txBody>
          </p:sp>
          <p:sp>
            <p:nvSpPr>
              <p:cNvPr id="639" name="Rectangle 636"/>
              <p:cNvSpPr>
                <a:spLocks noChangeArrowheads="1"/>
              </p:cNvSpPr>
              <p:nvPr/>
            </p:nvSpPr>
            <p:spPr bwMode="auto">
              <a:xfrm>
                <a:off x="1217" y="1714"/>
                <a:ext cx="5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x</a:t>
                </a:r>
                <a:endParaRPr lang="en-US" altLang="x-none" sz="1050"/>
              </a:p>
            </p:txBody>
          </p:sp>
          <p:sp>
            <p:nvSpPr>
              <p:cNvPr id="640" name="Rectangle 637"/>
              <p:cNvSpPr>
                <a:spLocks noChangeArrowheads="1"/>
              </p:cNvSpPr>
              <p:nvPr/>
            </p:nvSpPr>
            <p:spPr bwMode="auto">
              <a:xfrm>
                <a:off x="1394" y="1714"/>
                <a:ext cx="5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x</a:t>
                </a:r>
                <a:endParaRPr lang="en-US" altLang="x-none" sz="1050"/>
              </a:p>
            </p:txBody>
          </p:sp>
          <p:sp>
            <p:nvSpPr>
              <p:cNvPr id="641" name="Rectangle 638"/>
              <p:cNvSpPr>
                <a:spLocks noChangeArrowheads="1"/>
              </p:cNvSpPr>
              <p:nvPr/>
            </p:nvSpPr>
            <p:spPr bwMode="auto">
              <a:xfrm>
                <a:off x="1545" y="1714"/>
                <a:ext cx="107"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FFFFFF"/>
                    </a:solidFill>
                    <a:latin typeface="Arial" charset="0"/>
                  </a:rPr>
                  <a:t>ps</a:t>
                </a:r>
                <a:endParaRPr lang="en-US" altLang="x-none" sz="1050"/>
              </a:p>
            </p:txBody>
          </p:sp>
          <p:sp>
            <p:nvSpPr>
              <p:cNvPr id="642" name="Rectangle 639"/>
              <p:cNvSpPr>
                <a:spLocks noChangeArrowheads="1"/>
              </p:cNvSpPr>
              <p:nvPr/>
            </p:nvSpPr>
            <p:spPr bwMode="auto">
              <a:xfrm>
                <a:off x="1747" y="1714"/>
                <a:ext cx="5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x</a:t>
                </a:r>
                <a:endParaRPr lang="en-US" altLang="x-none" sz="1050"/>
              </a:p>
            </p:txBody>
          </p:sp>
          <p:sp>
            <p:nvSpPr>
              <p:cNvPr id="643" name="Rectangle 640"/>
              <p:cNvSpPr>
                <a:spLocks noChangeArrowheads="1"/>
              </p:cNvSpPr>
              <p:nvPr/>
            </p:nvSpPr>
            <p:spPr bwMode="auto">
              <a:xfrm>
                <a:off x="1924" y="1714"/>
                <a:ext cx="5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a</a:t>
                </a:r>
                <a:endParaRPr lang="en-US" altLang="x-none" sz="1050"/>
              </a:p>
            </p:txBody>
          </p:sp>
          <p:sp>
            <p:nvSpPr>
              <p:cNvPr id="644" name="Rectangle 641"/>
              <p:cNvSpPr>
                <a:spLocks noChangeArrowheads="1"/>
              </p:cNvSpPr>
              <p:nvPr/>
            </p:nvSpPr>
            <p:spPr bwMode="auto">
              <a:xfrm>
                <a:off x="2097" y="1714"/>
                <a:ext cx="6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S</a:t>
                </a:r>
                <a:endParaRPr lang="en-US" altLang="x-none" sz="1050"/>
              </a:p>
            </p:txBody>
          </p:sp>
          <p:sp>
            <p:nvSpPr>
              <p:cNvPr id="645" name="Rectangle 642"/>
              <p:cNvSpPr>
                <a:spLocks noChangeArrowheads="1"/>
              </p:cNvSpPr>
              <p:nvPr/>
            </p:nvSpPr>
            <p:spPr bwMode="auto">
              <a:xfrm>
                <a:off x="2277" y="1714"/>
                <a:ext cx="5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x</a:t>
                </a:r>
                <a:endParaRPr lang="en-US" altLang="x-none" sz="1050"/>
              </a:p>
            </p:txBody>
          </p:sp>
          <p:sp>
            <p:nvSpPr>
              <p:cNvPr id="646" name="Rectangle 643"/>
              <p:cNvSpPr>
                <a:spLocks noChangeArrowheads="1"/>
              </p:cNvSpPr>
              <p:nvPr/>
            </p:nvSpPr>
            <p:spPr bwMode="auto">
              <a:xfrm>
                <a:off x="2454" y="1714"/>
                <a:ext cx="5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x</a:t>
                </a:r>
                <a:endParaRPr lang="en-US" altLang="x-none" sz="1050"/>
              </a:p>
            </p:txBody>
          </p:sp>
          <p:sp>
            <p:nvSpPr>
              <p:cNvPr id="647" name="Rectangle 644"/>
              <p:cNvSpPr>
                <a:spLocks noChangeArrowheads="1"/>
              </p:cNvSpPr>
              <p:nvPr/>
            </p:nvSpPr>
            <p:spPr bwMode="auto">
              <a:xfrm>
                <a:off x="2631" y="1714"/>
                <a:ext cx="5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x</a:t>
                </a:r>
                <a:endParaRPr lang="en-US" altLang="x-none" sz="1050"/>
              </a:p>
            </p:txBody>
          </p:sp>
          <p:sp>
            <p:nvSpPr>
              <p:cNvPr id="648" name="Rectangle 645"/>
              <p:cNvSpPr>
                <a:spLocks noChangeArrowheads="1"/>
              </p:cNvSpPr>
              <p:nvPr/>
            </p:nvSpPr>
            <p:spPr bwMode="auto">
              <a:xfrm>
                <a:off x="2807" y="1714"/>
                <a:ext cx="5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x</a:t>
                </a:r>
                <a:endParaRPr lang="en-US" altLang="x-none" sz="1050"/>
              </a:p>
            </p:txBody>
          </p:sp>
          <p:sp>
            <p:nvSpPr>
              <p:cNvPr id="649" name="Rectangle 646"/>
              <p:cNvSpPr>
                <a:spLocks noChangeArrowheads="1"/>
              </p:cNvSpPr>
              <p:nvPr/>
            </p:nvSpPr>
            <p:spPr bwMode="auto">
              <a:xfrm>
                <a:off x="2984" y="1714"/>
                <a:ext cx="5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x</a:t>
                </a:r>
                <a:endParaRPr lang="en-US" altLang="x-none" sz="1050"/>
              </a:p>
            </p:txBody>
          </p:sp>
          <p:sp>
            <p:nvSpPr>
              <p:cNvPr id="650" name="Rectangle 647"/>
              <p:cNvSpPr>
                <a:spLocks noChangeArrowheads="1"/>
              </p:cNvSpPr>
              <p:nvPr/>
            </p:nvSpPr>
            <p:spPr bwMode="auto">
              <a:xfrm>
                <a:off x="3253" y="1714"/>
                <a:ext cx="25"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l</a:t>
                </a:r>
                <a:endParaRPr lang="en-US" altLang="x-none" sz="1050"/>
              </a:p>
            </p:txBody>
          </p:sp>
          <p:sp>
            <p:nvSpPr>
              <p:cNvPr id="651" name="Rectangle 648"/>
              <p:cNvSpPr>
                <a:spLocks noChangeArrowheads="1"/>
              </p:cNvSpPr>
              <p:nvPr/>
            </p:nvSpPr>
            <p:spPr bwMode="auto">
              <a:xfrm>
                <a:off x="3418" y="1714"/>
                <a:ext cx="5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s</a:t>
                </a:r>
                <a:endParaRPr lang="en-US" altLang="x-none" sz="1050"/>
              </a:p>
            </p:txBody>
          </p:sp>
          <p:sp>
            <p:nvSpPr>
              <p:cNvPr id="652" name="Rectangle 649"/>
              <p:cNvSpPr>
                <a:spLocks noChangeArrowheads="1"/>
              </p:cNvSpPr>
              <p:nvPr/>
            </p:nvSpPr>
            <p:spPr bwMode="auto">
              <a:xfrm>
                <a:off x="3591" y="1714"/>
                <a:ext cx="6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dirty="0">
                    <a:solidFill>
                      <a:srgbClr val="000000"/>
                    </a:solidFill>
                    <a:latin typeface="Arial" charset="0"/>
                  </a:rPr>
                  <a:t>S</a:t>
                </a:r>
                <a:endParaRPr lang="en-US" altLang="x-none" sz="1050" dirty="0"/>
              </a:p>
            </p:txBody>
          </p:sp>
          <p:sp>
            <p:nvSpPr>
              <p:cNvPr id="653" name="Rectangle 650"/>
              <p:cNvSpPr>
                <a:spLocks noChangeArrowheads="1"/>
              </p:cNvSpPr>
              <p:nvPr/>
            </p:nvSpPr>
            <p:spPr bwMode="auto">
              <a:xfrm>
                <a:off x="3779" y="1714"/>
                <a:ext cx="36"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FFFFFF"/>
                    </a:solidFill>
                    <a:latin typeface="Arial" charset="0"/>
                  </a:rPr>
                  <a:t>r</a:t>
                </a:r>
                <a:endParaRPr lang="en-US" altLang="x-none" sz="1050"/>
              </a:p>
            </p:txBody>
          </p:sp>
          <p:sp>
            <p:nvSpPr>
              <p:cNvPr id="654" name="Rectangle 651"/>
              <p:cNvSpPr>
                <a:spLocks noChangeArrowheads="1"/>
              </p:cNvSpPr>
              <p:nvPr/>
            </p:nvSpPr>
            <p:spPr bwMode="auto">
              <a:xfrm>
                <a:off x="3948" y="1714"/>
                <a:ext cx="5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a</a:t>
                </a:r>
                <a:endParaRPr lang="en-US" altLang="x-none" sz="1050"/>
              </a:p>
            </p:txBody>
          </p:sp>
          <p:sp>
            <p:nvSpPr>
              <p:cNvPr id="655" name="Rectangle 652"/>
              <p:cNvSpPr>
                <a:spLocks noChangeArrowheads="1"/>
              </p:cNvSpPr>
              <p:nvPr/>
            </p:nvSpPr>
            <p:spPr bwMode="auto">
              <a:xfrm>
                <a:off x="4121" y="1714"/>
                <a:ext cx="6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S</a:t>
                </a:r>
                <a:endParaRPr lang="en-US" altLang="x-none" sz="1050"/>
              </a:p>
            </p:txBody>
          </p:sp>
          <p:sp>
            <p:nvSpPr>
              <p:cNvPr id="656" name="Rectangle 653"/>
              <p:cNvSpPr>
                <a:spLocks noChangeArrowheads="1"/>
              </p:cNvSpPr>
              <p:nvPr/>
            </p:nvSpPr>
            <p:spPr bwMode="auto">
              <a:xfrm>
                <a:off x="4300" y="1714"/>
                <a:ext cx="56"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FFFFFF"/>
                    </a:solidFill>
                    <a:latin typeface="Arial" charset="0"/>
                  </a:rPr>
                  <a:t>p</a:t>
                </a:r>
                <a:endParaRPr lang="en-US" altLang="x-none" sz="1050"/>
              </a:p>
            </p:txBody>
          </p:sp>
          <p:sp>
            <p:nvSpPr>
              <p:cNvPr id="657" name="Rectangle 654"/>
              <p:cNvSpPr>
                <a:spLocks noChangeArrowheads="1"/>
              </p:cNvSpPr>
              <p:nvPr/>
            </p:nvSpPr>
            <p:spPr bwMode="auto">
              <a:xfrm>
                <a:off x="4478" y="1714"/>
                <a:ext cx="5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x</a:t>
                </a:r>
                <a:endParaRPr lang="en-US" altLang="x-none" sz="1050"/>
              </a:p>
            </p:txBody>
          </p:sp>
          <p:sp>
            <p:nvSpPr>
              <p:cNvPr id="658" name="Rectangle 655"/>
              <p:cNvSpPr>
                <a:spLocks noChangeArrowheads="1"/>
              </p:cNvSpPr>
              <p:nvPr/>
            </p:nvSpPr>
            <p:spPr bwMode="auto">
              <a:xfrm>
                <a:off x="4655" y="1714"/>
                <a:ext cx="5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s</a:t>
                </a:r>
                <a:endParaRPr lang="en-US" altLang="x-none" sz="1050"/>
              </a:p>
            </p:txBody>
          </p:sp>
          <p:sp>
            <p:nvSpPr>
              <p:cNvPr id="659" name="Rectangle 656"/>
              <p:cNvSpPr>
                <a:spLocks noChangeArrowheads="1"/>
              </p:cNvSpPr>
              <p:nvPr/>
            </p:nvSpPr>
            <p:spPr bwMode="auto">
              <a:xfrm>
                <a:off x="4831" y="1714"/>
                <a:ext cx="5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x</a:t>
                </a:r>
                <a:endParaRPr lang="en-US" altLang="x-none" sz="1050"/>
              </a:p>
            </p:txBody>
          </p:sp>
          <p:sp>
            <p:nvSpPr>
              <p:cNvPr id="660" name="Rectangle 657"/>
              <p:cNvSpPr>
                <a:spLocks noChangeArrowheads="1"/>
              </p:cNvSpPr>
              <p:nvPr/>
            </p:nvSpPr>
            <p:spPr bwMode="auto">
              <a:xfrm>
                <a:off x="5008" y="1714"/>
                <a:ext cx="5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x</a:t>
                </a:r>
                <a:endParaRPr lang="en-US" altLang="x-none" sz="1050"/>
              </a:p>
            </p:txBody>
          </p:sp>
          <p:sp>
            <p:nvSpPr>
              <p:cNvPr id="661" name="Rectangle 658"/>
              <p:cNvSpPr>
                <a:spLocks noChangeArrowheads="1"/>
              </p:cNvSpPr>
              <p:nvPr/>
            </p:nvSpPr>
            <p:spPr bwMode="auto">
              <a:xfrm>
                <a:off x="654" y="1807"/>
                <a:ext cx="288"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CK2a1</a:t>
                </a:r>
                <a:endParaRPr lang="en-US" altLang="x-none" sz="1050"/>
              </a:p>
            </p:txBody>
          </p:sp>
          <p:sp>
            <p:nvSpPr>
              <p:cNvPr id="662" name="Rectangle 659"/>
              <p:cNvSpPr>
                <a:spLocks noChangeArrowheads="1"/>
              </p:cNvSpPr>
              <p:nvPr/>
            </p:nvSpPr>
            <p:spPr bwMode="auto">
              <a:xfrm>
                <a:off x="1217" y="1807"/>
                <a:ext cx="5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x</a:t>
                </a:r>
                <a:endParaRPr lang="en-US" altLang="x-none" sz="1050"/>
              </a:p>
            </p:txBody>
          </p:sp>
          <p:sp>
            <p:nvSpPr>
              <p:cNvPr id="663" name="Rectangle 660"/>
              <p:cNvSpPr>
                <a:spLocks noChangeArrowheads="1"/>
              </p:cNvSpPr>
              <p:nvPr/>
            </p:nvSpPr>
            <p:spPr bwMode="auto">
              <a:xfrm>
                <a:off x="1394" y="1807"/>
                <a:ext cx="5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e</a:t>
                </a:r>
                <a:endParaRPr lang="en-US" altLang="x-none" sz="1050"/>
              </a:p>
            </p:txBody>
          </p:sp>
          <p:sp>
            <p:nvSpPr>
              <p:cNvPr id="664" name="Rectangle 661"/>
              <p:cNvSpPr>
                <a:spLocks noChangeArrowheads="1"/>
              </p:cNvSpPr>
              <p:nvPr/>
            </p:nvSpPr>
            <p:spPr bwMode="auto">
              <a:xfrm>
                <a:off x="1571" y="1807"/>
                <a:ext cx="5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e</a:t>
                </a:r>
                <a:endParaRPr lang="en-US" altLang="x-none" sz="1050"/>
              </a:p>
            </p:txBody>
          </p:sp>
          <p:sp>
            <p:nvSpPr>
              <p:cNvPr id="665" name="Rectangle 662"/>
              <p:cNvSpPr>
                <a:spLocks noChangeArrowheads="1"/>
              </p:cNvSpPr>
              <p:nvPr/>
            </p:nvSpPr>
            <p:spPr bwMode="auto">
              <a:xfrm>
                <a:off x="1747" y="1807"/>
                <a:ext cx="5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e</a:t>
                </a:r>
                <a:endParaRPr lang="en-US" altLang="x-none" sz="1050"/>
              </a:p>
            </p:txBody>
          </p:sp>
          <p:sp>
            <p:nvSpPr>
              <p:cNvPr id="666" name="Rectangle 663"/>
              <p:cNvSpPr>
                <a:spLocks noChangeArrowheads="1"/>
              </p:cNvSpPr>
              <p:nvPr/>
            </p:nvSpPr>
            <p:spPr bwMode="auto">
              <a:xfrm>
                <a:off x="1922" y="1807"/>
                <a:ext cx="56"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d</a:t>
                </a:r>
                <a:endParaRPr lang="en-US" altLang="x-none" sz="1050"/>
              </a:p>
            </p:txBody>
          </p:sp>
          <p:sp>
            <p:nvSpPr>
              <p:cNvPr id="667" name="Rectangle 664"/>
              <p:cNvSpPr>
                <a:spLocks noChangeArrowheads="1"/>
              </p:cNvSpPr>
              <p:nvPr/>
            </p:nvSpPr>
            <p:spPr bwMode="auto">
              <a:xfrm>
                <a:off x="2097" y="1807"/>
                <a:ext cx="6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S</a:t>
                </a:r>
                <a:endParaRPr lang="en-US" altLang="x-none" sz="1050"/>
              </a:p>
            </p:txBody>
          </p:sp>
          <p:sp>
            <p:nvSpPr>
              <p:cNvPr id="668" name="Rectangle 665"/>
              <p:cNvSpPr>
                <a:spLocks noChangeArrowheads="1"/>
              </p:cNvSpPr>
              <p:nvPr/>
            </p:nvSpPr>
            <p:spPr bwMode="auto">
              <a:xfrm>
                <a:off x="2272" y="1807"/>
                <a:ext cx="67"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D</a:t>
                </a:r>
                <a:endParaRPr lang="en-US" altLang="x-none" sz="1050"/>
              </a:p>
            </p:txBody>
          </p:sp>
          <p:sp>
            <p:nvSpPr>
              <p:cNvPr id="669" name="Rectangle 666"/>
              <p:cNvSpPr>
                <a:spLocks noChangeArrowheads="1"/>
              </p:cNvSpPr>
              <p:nvPr/>
            </p:nvSpPr>
            <p:spPr bwMode="auto">
              <a:xfrm>
                <a:off x="2452" y="1807"/>
                <a:ext cx="56"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d</a:t>
                </a:r>
                <a:endParaRPr lang="en-US" altLang="x-none" sz="1050"/>
              </a:p>
            </p:txBody>
          </p:sp>
          <p:sp>
            <p:nvSpPr>
              <p:cNvPr id="670" name="Rectangle 667"/>
              <p:cNvSpPr>
                <a:spLocks noChangeArrowheads="1"/>
              </p:cNvSpPr>
              <p:nvPr/>
            </p:nvSpPr>
            <p:spPr bwMode="auto">
              <a:xfrm>
                <a:off x="2627" y="1807"/>
                <a:ext cx="6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E</a:t>
                </a:r>
                <a:endParaRPr lang="en-US" altLang="x-none" sz="1050"/>
              </a:p>
            </p:txBody>
          </p:sp>
          <p:sp>
            <p:nvSpPr>
              <p:cNvPr id="671" name="Rectangle 668"/>
              <p:cNvSpPr>
                <a:spLocks noChangeArrowheads="1"/>
              </p:cNvSpPr>
              <p:nvPr/>
            </p:nvSpPr>
            <p:spPr bwMode="auto">
              <a:xfrm>
                <a:off x="2807" y="1807"/>
                <a:ext cx="5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e</a:t>
                </a:r>
                <a:endParaRPr lang="en-US" altLang="x-none" sz="1050"/>
              </a:p>
            </p:txBody>
          </p:sp>
          <p:sp>
            <p:nvSpPr>
              <p:cNvPr id="672" name="Rectangle 669"/>
              <p:cNvSpPr>
                <a:spLocks noChangeArrowheads="1"/>
              </p:cNvSpPr>
              <p:nvPr/>
            </p:nvSpPr>
            <p:spPr bwMode="auto">
              <a:xfrm>
                <a:off x="2984" y="1807"/>
                <a:ext cx="5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e</a:t>
                </a:r>
                <a:endParaRPr lang="en-US" altLang="x-none" sz="1050"/>
              </a:p>
            </p:txBody>
          </p:sp>
          <p:sp>
            <p:nvSpPr>
              <p:cNvPr id="673" name="Rectangle 670"/>
              <p:cNvSpPr>
                <a:spLocks noChangeArrowheads="1"/>
              </p:cNvSpPr>
              <p:nvPr/>
            </p:nvSpPr>
            <p:spPr bwMode="auto">
              <a:xfrm>
                <a:off x="3249" y="1807"/>
                <a:ext cx="36"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FFFFFF"/>
                    </a:solidFill>
                    <a:latin typeface="Arial" charset="0"/>
                  </a:rPr>
                  <a:t>r</a:t>
                </a:r>
                <a:endParaRPr lang="en-US" altLang="x-none" sz="1050"/>
              </a:p>
            </p:txBody>
          </p:sp>
          <p:sp>
            <p:nvSpPr>
              <p:cNvPr id="674" name="Rectangle 671"/>
              <p:cNvSpPr>
                <a:spLocks noChangeArrowheads="1"/>
              </p:cNvSpPr>
              <p:nvPr/>
            </p:nvSpPr>
            <p:spPr bwMode="auto">
              <a:xfrm>
                <a:off x="3418" y="1807"/>
                <a:ext cx="5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e</a:t>
                </a:r>
                <a:endParaRPr lang="en-US" altLang="x-none" sz="1050"/>
              </a:p>
            </p:txBody>
          </p:sp>
          <p:sp>
            <p:nvSpPr>
              <p:cNvPr id="675" name="Rectangle 672"/>
              <p:cNvSpPr>
                <a:spLocks noChangeArrowheads="1"/>
              </p:cNvSpPr>
              <p:nvPr/>
            </p:nvSpPr>
            <p:spPr bwMode="auto">
              <a:xfrm>
                <a:off x="3595" y="1807"/>
                <a:ext cx="5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e</a:t>
                </a:r>
                <a:endParaRPr lang="en-US" altLang="x-none" sz="1050"/>
              </a:p>
            </p:txBody>
          </p:sp>
          <p:sp>
            <p:nvSpPr>
              <p:cNvPr id="676" name="Rectangle 673"/>
              <p:cNvSpPr>
                <a:spLocks noChangeArrowheads="1"/>
              </p:cNvSpPr>
              <p:nvPr/>
            </p:nvSpPr>
            <p:spPr bwMode="auto">
              <a:xfrm>
                <a:off x="3770" y="1807"/>
                <a:ext cx="56"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FFFFFF"/>
                    </a:solidFill>
                    <a:latin typeface="Arial" charset="0"/>
                  </a:rPr>
                  <a:t>p</a:t>
                </a:r>
                <a:endParaRPr lang="en-US" altLang="x-none" sz="1050"/>
              </a:p>
            </p:txBody>
          </p:sp>
          <p:sp>
            <p:nvSpPr>
              <p:cNvPr id="677" name="Rectangle 674"/>
              <p:cNvSpPr>
                <a:spLocks noChangeArrowheads="1"/>
              </p:cNvSpPr>
              <p:nvPr/>
            </p:nvSpPr>
            <p:spPr bwMode="auto">
              <a:xfrm>
                <a:off x="3946" y="1807"/>
                <a:ext cx="56"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d</a:t>
                </a:r>
                <a:endParaRPr lang="en-US" altLang="x-none" sz="1050"/>
              </a:p>
            </p:txBody>
          </p:sp>
          <p:sp>
            <p:nvSpPr>
              <p:cNvPr id="678" name="Rectangle 675"/>
              <p:cNvSpPr>
                <a:spLocks noChangeArrowheads="1"/>
              </p:cNvSpPr>
              <p:nvPr/>
            </p:nvSpPr>
            <p:spPr bwMode="auto">
              <a:xfrm>
                <a:off x="4121" y="1807"/>
                <a:ext cx="6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S</a:t>
                </a:r>
                <a:endParaRPr lang="en-US" altLang="x-none" sz="1050"/>
              </a:p>
            </p:txBody>
          </p:sp>
          <p:sp>
            <p:nvSpPr>
              <p:cNvPr id="679" name="Rectangle 676"/>
              <p:cNvSpPr>
                <a:spLocks noChangeArrowheads="1"/>
              </p:cNvSpPr>
              <p:nvPr/>
            </p:nvSpPr>
            <p:spPr bwMode="auto">
              <a:xfrm>
                <a:off x="4296" y="1807"/>
                <a:ext cx="67"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D</a:t>
                </a:r>
                <a:endParaRPr lang="en-US" altLang="x-none" sz="1050"/>
              </a:p>
            </p:txBody>
          </p:sp>
          <p:sp>
            <p:nvSpPr>
              <p:cNvPr id="680" name="Rectangle 677"/>
              <p:cNvSpPr>
                <a:spLocks noChangeArrowheads="1"/>
              </p:cNvSpPr>
              <p:nvPr/>
            </p:nvSpPr>
            <p:spPr bwMode="auto">
              <a:xfrm>
                <a:off x="4476" y="1807"/>
                <a:ext cx="56"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d</a:t>
                </a:r>
                <a:endParaRPr lang="en-US" altLang="x-none" sz="1050"/>
              </a:p>
            </p:txBody>
          </p:sp>
          <p:sp>
            <p:nvSpPr>
              <p:cNvPr id="681" name="Rectangle 678"/>
              <p:cNvSpPr>
                <a:spLocks noChangeArrowheads="1"/>
              </p:cNvSpPr>
              <p:nvPr/>
            </p:nvSpPr>
            <p:spPr bwMode="auto">
              <a:xfrm>
                <a:off x="4651" y="1807"/>
                <a:ext cx="6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E</a:t>
                </a:r>
                <a:endParaRPr lang="en-US" altLang="x-none" sz="1050"/>
              </a:p>
            </p:txBody>
          </p:sp>
          <p:sp>
            <p:nvSpPr>
              <p:cNvPr id="682" name="Rectangle 679"/>
              <p:cNvSpPr>
                <a:spLocks noChangeArrowheads="1"/>
              </p:cNvSpPr>
              <p:nvPr/>
            </p:nvSpPr>
            <p:spPr bwMode="auto">
              <a:xfrm>
                <a:off x="4828" y="1807"/>
                <a:ext cx="6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E</a:t>
                </a:r>
                <a:endParaRPr lang="en-US" altLang="x-none" sz="1050"/>
              </a:p>
            </p:txBody>
          </p:sp>
          <p:sp>
            <p:nvSpPr>
              <p:cNvPr id="683" name="Rectangle 680"/>
              <p:cNvSpPr>
                <a:spLocks noChangeArrowheads="1"/>
              </p:cNvSpPr>
              <p:nvPr/>
            </p:nvSpPr>
            <p:spPr bwMode="auto">
              <a:xfrm>
                <a:off x="5008" y="1807"/>
                <a:ext cx="5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e</a:t>
                </a:r>
                <a:endParaRPr lang="en-US" altLang="x-none" sz="1050"/>
              </a:p>
            </p:txBody>
          </p:sp>
          <p:sp>
            <p:nvSpPr>
              <p:cNvPr id="684" name="Rectangle 681"/>
              <p:cNvSpPr>
                <a:spLocks noChangeArrowheads="1"/>
              </p:cNvSpPr>
              <p:nvPr/>
            </p:nvSpPr>
            <p:spPr bwMode="auto">
              <a:xfrm>
                <a:off x="655" y="1897"/>
                <a:ext cx="246"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ERK1</a:t>
                </a:r>
                <a:endParaRPr lang="en-US" altLang="x-none" sz="1050"/>
              </a:p>
            </p:txBody>
          </p:sp>
          <p:sp>
            <p:nvSpPr>
              <p:cNvPr id="685" name="Rectangle 682"/>
              <p:cNvSpPr>
                <a:spLocks noChangeArrowheads="1"/>
              </p:cNvSpPr>
              <p:nvPr/>
            </p:nvSpPr>
            <p:spPr bwMode="auto">
              <a:xfrm>
                <a:off x="1216" y="1901"/>
                <a:ext cx="56"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FFFFFF"/>
                    </a:solidFill>
                    <a:latin typeface="Arial" charset="0"/>
                  </a:rPr>
                  <a:t>p</a:t>
                </a:r>
                <a:endParaRPr lang="en-US" altLang="x-none" sz="1050"/>
              </a:p>
            </p:txBody>
          </p:sp>
          <p:sp>
            <p:nvSpPr>
              <p:cNvPr id="686" name="Rectangle 683"/>
              <p:cNvSpPr>
                <a:spLocks noChangeArrowheads="1"/>
              </p:cNvSpPr>
              <p:nvPr/>
            </p:nvSpPr>
            <p:spPr bwMode="auto">
              <a:xfrm>
                <a:off x="1392" y="1901"/>
                <a:ext cx="56"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FFFFFF"/>
                    </a:solidFill>
                    <a:latin typeface="Arial" charset="0"/>
                  </a:rPr>
                  <a:t>p</a:t>
                </a:r>
                <a:endParaRPr lang="en-US" altLang="x-none" sz="1050"/>
              </a:p>
            </p:txBody>
          </p:sp>
          <p:sp>
            <p:nvSpPr>
              <p:cNvPr id="687" name="Rectangle 684"/>
              <p:cNvSpPr>
                <a:spLocks noChangeArrowheads="1"/>
              </p:cNvSpPr>
              <p:nvPr/>
            </p:nvSpPr>
            <p:spPr bwMode="auto">
              <a:xfrm>
                <a:off x="1569" y="1901"/>
                <a:ext cx="56"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FFFFFF"/>
                    </a:solidFill>
                    <a:latin typeface="Arial" charset="0"/>
                  </a:rPr>
                  <a:t>p</a:t>
                </a:r>
                <a:endParaRPr lang="en-US" altLang="x-none" sz="1050"/>
              </a:p>
            </p:txBody>
          </p:sp>
          <p:sp>
            <p:nvSpPr>
              <p:cNvPr id="688" name="Rectangle 685"/>
              <p:cNvSpPr>
                <a:spLocks noChangeArrowheads="1"/>
              </p:cNvSpPr>
              <p:nvPr/>
            </p:nvSpPr>
            <p:spPr bwMode="auto">
              <a:xfrm>
                <a:off x="1744" y="1901"/>
                <a:ext cx="6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FFFFFF"/>
                    </a:solidFill>
                    <a:latin typeface="Arial" charset="0"/>
                  </a:rPr>
                  <a:t>P</a:t>
                </a:r>
                <a:endParaRPr lang="en-US" altLang="x-none" sz="1050"/>
              </a:p>
            </p:txBody>
          </p:sp>
          <p:sp>
            <p:nvSpPr>
              <p:cNvPr id="689" name="Rectangle 686"/>
              <p:cNvSpPr>
                <a:spLocks noChangeArrowheads="1"/>
              </p:cNvSpPr>
              <p:nvPr/>
            </p:nvSpPr>
            <p:spPr bwMode="auto">
              <a:xfrm>
                <a:off x="1936" y="1901"/>
                <a:ext cx="25"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l</a:t>
                </a:r>
                <a:endParaRPr lang="en-US" altLang="x-none" sz="1050"/>
              </a:p>
            </p:txBody>
          </p:sp>
          <p:sp>
            <p:nvSpPr>
              <p:cNvPr id="690" name="Rectangle 687"/>
              <p:cNvSpPr>
                <a:spLocks noChangeArrowheads="1"/>
              </p:cNvSpPr>
              <p:nvPr/>
            </p:nvSpPr>
            <p:spPr bwMode="auto">
              <a:xfrm>
                <a:off x="2097" y="1901"/>
                <a:ext cx="6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S</a:t>
                </a:r>
                <a:endParaRPr lang="en-US" altLang="x-none" sz="1050"/>
              </a:p>
            </p:txBody>
          </p:sp>
          <p:sp>
            <p:nvSpPr>
              <p:cNvPr id="691" name="Rectangle 688"/>
              <p:cNvSpPr>
                <a:spLocks noChangeArrowheads="1"/>
              </p:cNvSpPr>
              <p:nvPr/>
            </p:nvSpPr>
            <p:spPr bwMode="auto">
              <a:xfrm>
                <a:off x="2274" y="1901"/>
                <a:ext cx="6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FFFFFF"/>
                    </a:solidFill>
                    <a:latin typeface="Arial" charset="0"/>
                  </a:rPr>
                  <a:t>P</a:t>
                </a:r>
                <a:endParaRPr lang="en-US" altLang="x-none" sz="1050"/>
              </a:p>
            </p:txBody>
          </p:sp>
          <p:sp>
            <p:nvSpPr>
              <p:cNvPr id="692" name="Rectangle 689"/>
              <p:cNvSpPr>
                <a:spLocks noChangeArrowheads="1"/>
              </p:cNvSpPr>
              <p:nvPr/>
            </p:nvSpPr>
            <p:spPr bwMode="auto">
              <a:xfrm>
                <a:off x="2464" y="1901"/>
                <a:ext cx="3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t</a:t>
                </a:r>
                <a:endParaRPr lang="en-US" altLang="x-none" sz="1050"/>
              </a:p>
            </p:txBody>
          </p:sp>
          <p:sp>
            <p:nvSpPr>
              <p:cNvPr id="693" name="Rectangle 690"/>
              <p:cNvSpPr>
                <a:spLocks noChangeArrowheads="1"/>
              </p:cNvSpPr>
              <p:nvPr/>
            </p:nvSpPr>
            <p:spPr bwMode="auto">
              <a:xfrm>
                <a:off x="2629" y="1901"/>
                <a:ext cx="56"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FFFFFF"/>
                    </a:solidFill>
                    <a:latin typeface="Arial" charset="0"/>
                  </a:rPr>
                  <a:t>p</a:t>
                </a:r>
                <a:endParaRPr lang="en-US" altLang="x-none" sz="1050"/>
              </a:p>
            </p:txBody>
          </p:sp>
          <p:sp>
            <p:nvSpPr>
              <p:cNvPr id="694" name="Rectangle 691"/>
              <p:cNvSpPr>
                <a:spLocks noChangeArrowheads="1"/>
              </p:cNvSpPr>
              <p:nvPr/>
            </p:nvSpPr>
            <p:spPr bwMode="auto">
              <a:xfrm>
                <a:off x="2817" y="1901"/>
                <a:ext cx="3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t</a:t>
                </a:r>
                <a:endParaRPr lang="en-US" altLang="x-none" sz="1050"/>
              </a:p>
            </p:txBody>
          </p:sp>
          <p:sp>
            <p:nvSpPr>
              <p:cNvPr id="695" name="Rectangle 692"/>
              <p:cNvSpPr>
                <a:spLocks noChangeArrowheads="1"/>
              </p:cNvSpPr>
              <p:nvPr/>
            </p:nvSpPr>
            <p:spPr bwMode="auto">
              <a:xfrm>
                <a:off x="2984" y="1901"/>
                <a:ext cx="5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x</a:t>
                </a:r>
                <a:endParaRPr lang="en-US" altLang="x-none" sz="1050"/>
              </a:p>
            </p:txBody>
          </p:sp>
          <p:sp>
            <p:nvSpPr>
              <p:cNvPr id="696" name="Rectangle 693"/>
              <p:cNvSpPr>
                <a:spLocks noChangeArrowheads="1"/>
              </p:cNvSpPr>
              <p:nvPr/>
            </p:nvSpPr>
            <p:spPr bwMode="auto">
              <a:xfrm>
                <a:off x="3240" y="1901"/>
                <a:ext cx="56"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FFFFFF"/>
                    </a:solidFill>
                    <a:latin typeface="Arial" charset="0"/>
                  </a:rPr>
                  <a:t>p</a:t>
                </a:r>
                <a:endParaRPr lang="en-US" altLang="x-none" sz="1050"/>
              </a:p>
            </p:txBody>
          </p:sp>
          <p:sp>
            <p:nvSpPr>
              <p:cNvPr id="697" name="Rectangle 694"/>
              <p:cNvSpPr>
                <a:spLocks noChangeArrowheads="1"/>
              </p:cNvSpPr>
              <p:nvPr/>
            </p:nvSpPr>
            <p:spPr bwMode="auto">
              <a:xfrm>
                <a:off x="3414" y="1901"/>
                <a:ext cx="6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S</a:t>
                </a:r>
                <a:endParaRPr lang="en-US" altLang="x-none" sz="1050"/>
              </a:p>
            </p:txBody>
          </p:sp>
          <p:sp>
            <p:nvSpPr>
              <p:cNvPr id="698" name="Rectangle 695"/>
              <p:cNvSpPr>
                <a:spLocks noChangeArrowheads="1"/>
              </p:cNvSpPr>
              <p:nvPr/>
            </p:nvSpPr>
            <p:spPr bwMode="auto">
              <a:xfrm>
                <a:off x="3591" y="1901"/>
                <a:ext cx="6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FFFFFF"/>
                    </a:solidFill>
                    <a:latin typeface="Arial" charset="0"/>
                  </a:rPr>
                  <a:t>P</a:t>
                </a:r>
                <a:endParaRPr lang="en-US" altLang="x-none" sz="1050"/>
              </a:p>
            </p:txBody>
          </p:sp>
          <p:sp>
            <p:nvSpPr>
              <p:cNvPr id="699" name="Rectangle 696"/>
              <p:cNvSpPr>
                <a:spLocks noChangeArrowheads="1"/>
              </p:cNvSpPr>
              <p:nvPr/>
            </p:nvSpPr>
            <p:spPr bwMode="auto">
              <a:xfrm>
                <a:off x="3768" y="1901"/>
                <a:ext cx="6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FFFFFF"/>
                    </a:solidFill>
                    <a:latin typeface="Arial" charset="0"/>
                  </a:rPr>
                  <a:t>P</a:t>
                </a:r>
                <a:endParaRPr lang="en-US" altLang="x-none" sz="1050"/>
              </a:p>
            </p:txBody>
          </p:sp>
          <p:sp>
            <p:nvSpPr>
              <p:cNvPr id="700" name="Rectangle 697"/>
              <p:cNvSpPr>
                <a:spLocks noChangeArrowheads="1"/>
              </p:cNvSpPr>
              <p:nvPr/>
            </p:nvSpPr>
            <p:spPr bwMode="auto">
              <a:xfrm>
                <a:off x="3946" y="1901"/>
                <a:ext cx="56"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L</a:t>
                </a:r>
                <a:endParaRPr lang="en-US" altLang="x-none" sz="1050"/>
              </a:p>
            </p:txBody>
          </p:sp>
          <p:sp>
            <p:nvSpPr>
              <p:cNvPr id="701" name="Rectangle 698"/>
              <p:cNvSpPr>
                <a:spLocks noChangeArrowheads="1"/>
              </p:cNvSpPr>
              <p:nvPr/>
            </p:nvSpPr>
            <p:spPr bwMode="auto">
              <a:xfrm>
                <a:off x="4121" y="1901"/>
                <a:ext cx="6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S</a:t>
                </a:r>
                <a:endParaRPr lang="en-US" altLang="x-none" sz="1050"/>
              </a:p>
            </p:txBody>
          </p:sp>
          <p:sp>
            <p:nvSpPr>
              <p:cNvPr id="702" name="Rectangle 699"/>
              <p:cNvSpPr>
                <a:spLocks noChangeArrowheads="1"/>
              </p:cNvSpPr>
              <p:nvPr/>
            </p:nvSpPr>
            <p:spPr bwMode="auto">
              <a:xfrm>
                <a:off x="4298" y="1901"/>
                <a:ext cx="6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FFFFFF"/>
                    </a:solidFill>
                    <a:latin typeface="Arial" charset="0"/>
                  </a:rPr>
                  <a:t>P</a:t>
                </a:r>
                <a:endParaRPr lang="en-US" altLang="x-none" sz="1050"/>
              </a:p>
            </p:txBody>
          </p:sp>
          <p:sp>
            <p:nvSpPr>
              <p:cNvPr id="703" name="Rectangle 700"/>
              <p:cNvSpPr>
                <a:spLocks noChangeArrowheads="1"/>
              </p:cNvSpPr>
              <p:nvPr/>
            </p:nvSpPr>
            <p:spPr bwMode="auto">
              <a:xfrm>
                <a:off x="4488" y="1901"/>
                <a:ext cx="3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t</a:t>
                </a:r>
                <a:endParaRPr lang="en-US" altLang="x-none" sz="1050"/>
              </a:p>
            </p:txBody>
          </p:sp>
          <p:sp>
            <p:nvSpPr>
              <p:cNvPr id="704" name="Rectangle 701"/>
              <p:cNvSpPr>
                <a:spLocks noChangeArrowheads="1"/>
              </p:cNvSpPr>
              <p:nvPr/>
            </p:nvSpPr>
            <p:spPr bwMode="auto">
              <a:xfrm>
                <a:off x="4653" y="1901"/>
                <a:ext cx="56"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FFFFFF"/>
                    </a:solidFill>
                    <a:latin typeface="Arial" charset="0"/>
                  </a:rPr>
                  <a:t>p</a:t>
                </a:r>
                <a:endParaRPr lang="en-US" altLang="x-none" sz="1050"/>
              </a:p>
            </p:txBody>
          </p:sp>
          <p:sp>
            <p:nvSpPr>
              <p:cNvPr id="705" name="Rectangle 702"/>
              <p:cNvSpPr>
                <a:spLocks noChangeArrowheads="1"/>
              </p:cNvSpPr>
              <p:nvPr/>
            </p:nvSpPr>
            <p:spPr bwMode="auto">
              <a:xfrm>
                <a:off x="4829" y="1901"/>
                <a:ext cx="56"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FFFFFF"/>
                    </a:solidFill>
                    <a:latin typeface="Arial" charset="0"/>
                  </a:rPr>
                  <a:t>p</a:t>
                </a:r>
                <a:endParaRPr lang="en-US" altLang="x-none" sz="1050"/>
              </a:p>
            </p:txBody>
          </p:sp>
          <p:sp>
            <p:nvSpPr>
              <p:cNvPr id="706" name="Rectangle 703"/>
              <p:cNvSpPr>
                <a:spLocks noChangeArrowheads="1"/>
              </p:cNvSpPr>
              <p:nvPr/>
            </p:nvSpPr>
            <p:spPr bwMode="auto">
              <a:xfrm>
                <a:off x="5018" y="1901"/>
                <a:ext cx="3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t</a:t>
                </a:r>
                <a:endParaRPr lang="en-US" altLang="x-none" sz="1050"/>
              </a:p>
            </p:txBody>
          </p:sp>
          <p:sp>
            <p:nvSpPr>
              <p:cNvPr id="707" name="Rectangle 704"/>
              <p:cNvSpPr>
                <a:spLocks noChangeArrowheads="1"/>
              </p:cNvSpPr>
              <p:nvPr/>
            </p:nvSpPr>
            <p:spPr bwMode="auto">
              <a:xfrm>
                <a:off x="655" y="1991"/>
                <a:ext cx="246"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ERK2</a:t>
                </a:r>
                <a:endParaRPr lang="en-US" altLang="x-none" sz="1050"/>
              </a:p>
            </p:txBody>
          </p:sp>
          <p:sp>
            <p:nvSpPr>
              <p:cNvPr id="708" name="Rectangle 705"/>
              <p:cNvSpPr>
                <a:spLocks noChangeArrowheads="1"/>
              </p:cNvSpPr>
              <p:nvPr/>
            </p:nvSpPr>
            <p:spPr bwMode="auto">
              <a:xfrm>
                <a:off x="1216" y="1995"/>
                <a:ext cx="56"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FFFFFF"/>
                    </a:solidFill>
                    <a:latin typeface="Arial" charset="0"/>
                  </a:rPr>
                  <a:t>p</a:t>
                </a:r>
                <a:endParaRPr lang="en-US" altLang="x-none" sz="1050"/>
              </a:p>
            </p:txBody>
          </p:sp>
          <p:sp>
            <p:nvSpPr>
              <p:cNvPr id="709" name="Rectangle 706"/>
              <p:cNvSpPr>
                <a:spLocks noChangeArrowheads="1"/>
              </p:cNvSpPr>
              <p:nvPr/>
            </p:nvSpPr>
            <p:spPr bwMode="auto">
              <a:xfrm>
                <a:off x="1394" y="1995"/>
                <a:ext cx="5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x</a:t>
                </a:r>
                <a:endParaRPr lang="en-US" altLang="x-none" sz="1050"/>
              </a:p>
            </p:txBody>
          </p:sp>
          <p:sp>
            <p:nvSpPr>
              <p:cNvPr id="710" name="Rectangle 707"/>
              <p:cNvSpPr>
                <a:spLocks noChangeArrowheads="1"/>
              </p:cNvSpPr>
              <p:nvPr/>
            </p:nvSpPr>
            <p:spPr bwMode="auto">
              <a:xfrm>
                <a:off x="1569" y="1995"/>
                <a:ext cx="56"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FFFFFF"/>
                    </a:solidFill>
                    <a:latin typeface="Arial" charset="0"/>
                  </a:rPr>
                  <a:t>p</a:t>
                </a:r>
                <a:endParaRPr lang="en-US" altLang="x-none" sz="1050"/>
              </a:p>
            </p:txBody>
          </p:sp>
          <p:sp>
            <p:nvSpPr>
              <p:cNvPr id="711" name="Rectangle 708"/>
              <p:cNvSpPr>
                <a:spLocks noChangeArrowheads="1"/>
              </p:cNvSpPr>
              <p:nvPr/>
            </p:nvSpPr>
            <p:spPr bwMode="auto">
              <a:xfrm>
                <a:off x="1744" y="1995"/>
                <a:ext cx="6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FFFFFF"/>
                    </a:solidFill>
                    <a:latin typeface="Arial" charset="0"/>
                  </a:rPr>
                  <a:t>P</a:t>
                </a:r>
                <a:endParaRPr lang="en-US" altLang="x-none" sz="1050"/>
              </a:p>
            </p:txBody>
          </p:sp>
          <p:sp>
            <p:nvSpPr>
              <p:cNvPr id="712" name="Rectangle 709"/>
              <p:cNvSpPr>
                <a:spLocks noChangeArrowheads="1"/>
              </p:cNvSpPr>
              <p:nvPr/>
            </p:nvSpPr>
            <p:spPr bwMode="auto">
              <a:xfrm>
                <a:off x="1936" y="1995"/>
                <a:ext cx="25"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l</a:t>
                </a:r>
                <a:endParaRPr lang="en-US" altLang="x-none" sz="1050"/>
              </a:p>
            </p:txBody>
          </p:sp>
          <p:sp>
            <p:nvSpPr>
              <p:cNvPr id="713" name="Rectangle 710"/>
              <p:cNvSpPr>
                <a:spLocks noChangeArrowheads="1"/>
              </p:cNvSpPr>
              <p:nvPr/>
            </p:nvSpPr>
            <p:spPr bwMode="auto">
              <a:xfrm>
                <a:off x="2097" y="1995"/>
                <a:ext cx="6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S</a:t>
                </a:r>
                <a:endParaRPr lang="en-US" altLang="x-none" sz="1050"/>
              </a:p>
            </p:txBody>
          </p:sp>
          <p:sp>
            <p:nvSpPr>
              <p:cNvPr id="714" name="Rectangle 711"/>
              <p:cNvSpPr>
                <a:spLocks noChangeArrowheads="1"/>
              </p:cNvSpPr>
              <p:nvPr/>
            </p:nvSpPr>
            <p:spPr bwMode="auto">
              <a:xfrm>
                <a:off x="2274" y="1995"/>
                <a:ext cx="6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FFFFFF"/>
                    </a:solidFill>
                    <a:latin typeface="Arial" charset="0"/>
                  </a:rPr>
                  <a:t>P</a:t>
                </a:r>
                <a:endParaRPr lang="en-US" altLang="x-none" sz="1050"/>
              </a:p>
            </p:txBody>
          </p:sp>
          <p:sp>
            <p:nvSpPr>
              <p:cNvPr id="715" name="Rectangle 712"/>
              <p:cNvSpPr>
                <a:spLocks noChangeArrowheads="1"/>
              </p:cNvSpPr>
              <p:nvPr/>
            </p:nvSpPr>
            <p:spPr bwMode="auto">
              <a:xfrm>
                <a:off x="2464" y="1995"/>
                <a:ext cx="3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t</a:t>
                </a:r>
                <a:endParaRPr lang="en-US" altLang="x-none" sz="1050"/>
              </a:p>
            </p:txBody>
          </p:sp>
          <p:sp>
            <p:nvSpPr>
              <p:cNvPr id="716" name="Rectangle 713"/>
              <p:cNvSpPr>
                <a:spLocks noChangeArrowheads="1"/>
              </p:cNvSpPr>
              <p:nvPr/>
            </p:nvSpPr>
            <p:spPr bwMode="auto">
              <a:xfrm>
                <a:off x="2629" y="1995"/>
                <a:ext cx="56"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FFFFFF"/>
                    </a:solidFill>
                    <a:latin typeface="Arial" charset="0"/>
                  </a:rPr>
                  <a:t>p</a:t>
                </a:r>
                <a:endParaRPr lang="en-US" altLang="x-none" sz="1050"/>
              </a:p>
            </p:txBody>
          </p:sp>
          <p:sp>
            <p:nvSpPr>
              <p:cNvPr id="717" name="Rectangle 714"/>
              <p:cNvSpPr>
                <a:spLocks noChangeArrowheads="1"/>
              </p:cNvSpPr>
              <p:nvPr/>
            </p:nvSpPr>
            <p:spPr bwMode="auto">
              <a:xfrm>
                <a:off x="2806" y="1995"/>
                <a:ext cx="56"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FFFFFF"/>
                    </a:solidFill>
                    <a:latin typeface="Arial" charset="0"/>
                  </a:rPr>
                  <a:t>p</a:t>
                </a:r>
                <a:endParaRPr lang="en-US" altLang="x-none" sz="1050"/>
              </a:p>
            </p:txBody>
          </p:sp>
          <p:sp>
            <p:nvSpPr>
              <p:cNvPr id="718" name="Rectangle 715"/>
              <p:cNvSpPr>
                <a:spLocks noChangeArrowheads="1"/>
              </p:cNvSpPr>
              <p:nvPr/>
            </p:nvSpPr>
            <p:spPr bwMode="auto">
              <a:xfrm>
                <a:off x="2984" y="1995"/>
                <a:ext cx="5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x</a:t>
                </a:r>
                <a:endParaRPr lang="en-US" altLang="x-none" sz="1050"/>
              </a:p>
            </p:txBody>
          </p:sp>
          <p:sp>
            <p:nvSpPr>
              <p:cNvPr id="719" name="Rectangle 716"/>
              <p:cNvSpPr>
                <a:spLocks noChangeArrowheads="1"/>
              </p:cNvSpPr>
              <p:nvPr/>
            </p:nvSpPr>
            <p:spPr bwMode="auto">
              <a:xfrm>
                <a:off x="3240" y="1995"/>
                <a:ext cx="56"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FFFFFF"/>
                    </a:solidFill>
                    <a:latin typeface="Arial" charset="0"/>
                  </a:rPr>
                  <a:t>p</a:t>
                </a:r>
                <a:endParaRPr lang="en-US" altLang="x-none" sz="1050"/>
              </a:p>
            </p:txBody>
          </p:sp>
          <p:sp>
            <p:nvSpPr>
              <p:cNvPr id="720" name="Rectangle 717"/>
              <p:cNvSpPr>
                <a:spLocks noChangeArrowheads="1"/>
              </p:cNvSpPr>
              <p:nvPr/>
            </p:nvSpPr>
            <p:spPr bwMode="auto">
              <a:xfrm>
                <a:off x="3418" y="1995"/>
                <a:ext cx="5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s</a:t>
                </a:r>
                <a:endParaRPr lang="en-US" altLang="x-none" sz="1050"/>
              </a:p>
            </p:txBody>
          </p:sp>
          <p:sp>
            <p:nvSpPr>
              <p:cNvPr id="721" name="Rectangle 718"/>
              <p:cNvSpPr>
                <a:spLocks noChangeArrowheads="1"/>
              </p:cNvSpPr>
              <p:nvPr/>
            </p:nvSpPr>
            <p:spPr bwMode="auto">
              <a:xfrm>
                <a:off x="3591" y="1995"/>
                <a:ext cx="6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FFFFFF"/>
                    </a:solidFill>
                    <a:latin typeface="Arial" charset="0"/>
                  </a:rPr>
                  <a:t>P</a:t>
                </a:r>
                <a:endParaRPr lang="en-US" altLang="x-none" sz="1050"/>
              </a:p>
            </p:txBody>
          </p:sp>
          <p:sp>
            <p:nvSpPr>
              <p:cNvPr id="722" name="Rectangle 719"/>
              <p:cNvSpPr>
                <a:spLocks noChangeArrowheads="1"/>
              </p:cNvSpPr>
              <p:nvPr/>
            </p:nvSpPr>
            <p:spPr bwMode="auto">
              <a:xfrm>
                <a:off x="3768" y="1995"/>
                <a:ext cx="6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FFFFFF"/>
                    </a:solidFill>
                    <a:latin typeface="Arial" charset="0"/>
                  </a:rPr>
                  <a:t>P</a:t>
                </a:r>
                <a:endParaRPr lang="en-US" altLang="x-none" sz="1050"/>
              </a:p>
            </p:txBody>
          </p:sp>
          <p:sp>
            <p:nvSpPr>
              <p:cNvPr id="723" name="Rectangle 720"/>
              <p:cNvSpPr>
                <a:spLocks noChangeArrowheads="1"/>
              </p:cNvSpPr>
              <p:nvPr/>
            </p:nvSpPr>
            <p:spPr bwMode="auto">
              <a:xfrm>
                <a:off x="3946" y="1995"/>
                <a:ext cx="56"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L</a:t>
                </a:r>
                <a:endParaRPr lang="en-US" altLang="x-none" sz="1050"/>
              </a:p>
            </p:txBody>
          </p:sp>
          <p:sp>
            <p:nvSpPr>
              <p:cNvPr id="724" name="Rectangle 721"/>
              <p:cNvSpPr>
                <a:spLocks noChangeArrowheads="1"/>
              </p:cNvSpPr>
              <p:nvPr/>
            </p:nvSpPr>
            <p:spPr bwMode="auto">
              <a:xfrm>
                <a:off x="4121" y="1995"/>
                <a:ext cx="6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S</a:t>
                </a:r>
                <a:endParaRPr lang="en-US" altLang="x-none" sz="1050"/>
              </a:p>
            </p:txBody>
          </p:sp>
          <p:sp>
            <p:nvSpPr>
              <p:cNvPr id="725" name="Rectangle 722"/>
              <p:cNvSpPr>
                <a:spLocks noChangeArrowheads="1"/>
              </p:cNvSpPr>
              <p:nvPr/>
            </p:nvSpPr>
            <p:spPr bwMode="auto">
              <a:xfrm>
                <a:off x="4298" y="1995"/>
                <a:ext cx="6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FFFFFF"/>
                    </a:solidFill>
                    <a:latin typeface="Arial" charset="0"/>
                  </a:rPr>
                  <a:t>P</a:t>
                </a:r>
                <a:endParaRPr lang="en-US" altLang="x-none" sz="1050"/>
              </a:p>
            </p:txBody>
          </p:sp>
          <p:sp>
            <p:nvSpPr>
              <p:cNvPr id="726" name="Rectangle 723"/>
              <p:cNvSpPr>
                <a:spLocks noChangeArrowheads="1"/>
              </p:cNvSpPr>
              <p:nvPr/>
            </p:nvSpPr>
            <p:spPr bwMode="auto">
              <a:xfrm>
                <a:off x="4488" y="1995"/>
                <a:ext cx="3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t</a:t>
                </a:r>
                <a:endParaRPr lang="en-US" altLang="x-none" sz="1050"/>
              </a:p>
            </p:txBody>
          </p:sp>
          <p:sp>
            <p:nvSpPr>
              <p:cNvPr id="727" name="Rectangle 724"/>
              <p:cNvSpPr>
                <a:spLocks noChangeArrowheads="1"/>
              </p:cNvSpPr>
              <p:nvPr/>
            </p:nvSpPr>
            <p:spPr bwMode="auto">
              <a:xfrm>
                <a:off x="4653" y="1995"/>
                <a:ext cx="56"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FFFFFF"/>
                    </a:solidFill>
                    <a:latin typeface="Arial" charset="0"/>
                  </a:rPr>
                  <a:t>p</a:t>
                </a:r>
                <a:endParaRPr lang="en-US" altLang="x-none" sz="1050"/>
              </a:p>
            </p:txBody>
          </p:sp>
          <p:sp>
            <p:nvSpPr>
              <p:cNvPr id="728" name="Rectangle 725"/>
              <p:cNvSpPr>
                <a:spLocks noChangeArrowheads="1"/>
              </p:cNvSpPr>
              <p:nvPr/>
            </p:nvSpPr>
            <p:spPr bwMode="auto">
              <a:xfrm>
                <a:off x="4829" y="1995"/>
                <a:ext cx="56"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FFFFFF"/>
                    </a:solidFill>
                    <a:latin typeface="Arial" charset="0"/>
                  </a:rPr>
                  <a:t>p</a:t>
                </a:r>
                <a:endParaRPr lang="en-US" altLang="x-none" sz="1050"/>
              </a:p>
            </p:txBody>
          </p:sp>
          <p:sp>
            <p:nvSpPr>
              <p:cNvPr id="729" name="Rectangle 726"/>
              <p:cNvSpPr>
                <a:spLocks noChangeArrowheads="1"/>
              </p:cNvSpPr>
              <p:nvPr/>
            </p:nvSpPr>
            <p:spPr bwMode="auto">
              <a:xfrm>
                <a:off x="5018" y="1995"/>
                <a:ext cx="3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t</a:t>
                </a:r>
                <a:endParaRPr lang="en-US" altLang="x-none" sz="1050"/>
              </a:p>
            </p:txBody>
          </p:sp>
          <p:sp>
            <p:nvSpPr>
              <p:cNvPr id="730" name="Rectangle 727"/>
              <p:cNvSpPr>
                <a:spLocks noChangeArrowheads="1"/>
              </p:cNvSpPr>
              <p:nvPr/>
            </p:nvSpPr>
            <p:spPr bwMode="auto">
              <a:xfrm>
                <a:off x="657" y="2085"/>
                <a:ext cx="163"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Fyn</a:t>
                </a:r>
                <a:endParaRPr lang="en-US" altLang="x-none" sz="1050"/>
              </a:p>
            </p:txBody>
          </p:sp>
          <p:sp>
            <p:nvSpPr>
              <p:cNvPr id="731" name="Rectangle 728"/>
              <p:cNvSpPr>
                <a:spLocks noChangeArrowheads="1"/>
              </p:cNvSpPr>
              <p:nvPr/>
            </p:nvSpPr>
            <p:spPr bwMode="auto">
              <a:xfrm>
                <a:off x="1217" y="2088"/>
                <a:ext cx="5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x</a:t>
                </a:r>
                <a:endParaRPr lang="en-US" altLang="x-none" sz="1050"/>
              </a:p>
            </p:txBody>
          </p:sp>
          <p:sp>
            <p:nvSpPr>
              <p:cNvPr id="732" name="Rectangle 729"/>
              <p:cNvSpPr>
                <a:spLocks noChangeArrowheads="1"/>
              </p:cNvSpPr>
              <p:nvPr/>
            </p:nvSpPr>
            <p:spPr bwMode="auto">
              <a:xfrm>
                <a:off x="1394" y="2088"/>
                <a:ext cx="5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x</a:t>
                </a:r>
                <a:endParaRPr lang="en-US" altLang="x-none" sz="1050"/>
              </a:p>
            </p:txBody>
          </p:sp>
          <p:sp>
            <p:nvSpPr>
              <p:cNvPr id="733" name="Rectangle 730"/>
              <p:cNvSpPr>
                <a:spLocks noChangeArrowheads="1"/>
              </p:cNvSpPr>
              <p:nvPr/>
            </p:nvSpPr>
            <p:spPr bwMode="auto">
              <a:xfrm>
                <a:off x="1571" y="2088"/>
                <a:ext cx="5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x</a:t>
                </a:r>
                <a:endParaRPr lang="en-US" altLang="x-none" sz="1050"/>
              </a:p>
            </p:txBody>
          </p:sp>
          <p:sp>
            <p:nvSpPr>
              <p:cNvPr id="734" name="Rectangle 731"/>
              <p:cNvSpPr>
                <a:spLocks noChangeArrowheads="1"/>
              </p:cNvSpPr>
              <p:nvPr/>
            </p:nvSpPr>
            <p:spPr bwMode="auto">
              <a:xfrm>
                <a:off x="1747" y="2088"/>
                <a:ext cx="5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x</a:t>
                </a:r>
                <a:endParaRPr lang="en-US" altLang="x-none" sz="1050"/>
              </a:p>
            </p:txBody>
          </p:sp>
          <p:sp>
            <p:nvSpPr>
              <p:cNvPr id="735" name="Rectangle 732"/>
              <p:cNvSpPr>
                <a:spLocks noChangeArrowheads="1"/>
              </p:cNvSpPr>
              <p:nvPr/>
            </p:nvSpPr>
            <p:spPr bwMode="auto">
              <a:xfrm>
                <a:off x="1924" y="2088"/>
                <a:ext cx="5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v</a:t>
                </a:r>
                <a:endParaRPr lang="en-US" altLang="x-none" sz="1050"/>
              </a:p>
            </p:txBody>
          </p:sp>
          <p:sp>
            <p:nvSpPr>
              <p:cNvPr id="736" name="Rectangle 733"/>
              <p:cNvSpPr>
                <a:spLocks noChangeArrowheads="1"/>
              </p:cNvSpPr>
              <p:nvPr/>
            </p:nvSpPr>
            <p:spPr bwMode="auto">
              <a:xfrm>
                <a:off x="2097" y="2088"/>
                <a:ext cx="6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FFFFFF"/>
                    </a:solidFill>
                    <a:latin typeface="Arial" charset="0"/>
                  </a:rPr>
                  <a:t>Y</a:t>
                </a:r>
                <a:endParaRPr lang="en-US" altLang="x-none" sz="1050"/>
              </a:p>
            </p:txBody>
          </p:sp>
          <p:sp>
            <p:nvSpPr>
              <p:cNvPr id="737" name="Rectangle 734"/>
              <p:cNvSpPr>
                <a:spLocks noChangeArrowheads="1"/>
              </p:cNvSpPr>
              <p:nvPr/>
            </p:nvSpPr>
            <p:spPr bwMode="auto">
              <a:xfrm>
                <a:off x="2277" y="2088"/>
                <a:ext cx="5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x</a:t>
                </a:r>
                <a:endParaRPr lang="en-US" altLang="x-none" sz="1050"/>
              </a:p>
            </p:txBody>
          </p:sp>
          <p:sp>
            <p:nvSpPr>
              <p:cNvPr id="738" name="Rectangle 735"/>
              <p:cNvSpPr>
                <a:spLocks noChangeArrowheads="1"/>
              </p:cNvSpPr>
              <p:nvPr/>
            </p:nvSpPr>
            <p:spPr bwMode="auto">
              <a:xfrm>
                <a:off x="2454" y="2088"/>
                <a:ext cx="5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x</a:t>
                </a:r>
                <a:endParaRPr lang="en-US" altLang="x-none" sz="1050"/>
              </a:p>
            </p:txBody>
          </p:sp>
          <p:sp>
            <p:nvSpPr>
              <p:cNvPr id="739" name="Rectangle 736"/>
              <p:cNvSpPr>
                <a:spLocks noChangeArrowheads="1"/>
              </p:cNvSpPr>
              <p:nvPr/>
            </p:nvSpPr>
            <p:spPr bwMode="auto">
              <a:xfrm>
                <a:off x="2631" y="2088"/>
                <a:ext cx="5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v</a:t>
                </a:r>
                <a:endParaRPr lang="en-US" altLang="x-none" sz="1050"/>
              </a:p>
            </p:txBody>
          </p:sp>
          <p:sp>
            <p:nvSpPr>
              <p:cNvPr id="740" name="Rectangle 737"/>
              <p:cNvSpPr>
                <a:spLocks noChangeArrowheads="1"/>
              </p:cNvSpPr>
              <p:nvPr/>
            </p:nvSpPr>
            <p:spPr bwMode="auto">
              <a:xfrm>
                <a:off x="2807" y="2088"/>
                <a:ext cx="5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x</a:t>
                </a:r>
                <a:endParaRPr lang="en-US" altLang="x-none" sz="1050"/>
              </a:p>
            </p:txBody>
          </p:sp>
          <p:sp>
            <p:nvSpPr>
              <p:cNvPr id="741" name="Rectangle 738"/>
              <p:cNvSpPr>
                <a:spLocks noChangeArrowheads="1"/>
              </p:cNvSpPr>
              <p:nvPr/>
            </p:nvSpPr>
            <p:spPr bwMode="auto">
              <a:xfrm>
                <a:off x="2984" y="2088"/>
                <a:ext cx="5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x</a:t>
                </a:r>
                <a:endParaRPr lang="en-US" altLang="x-none" sz="1050"/>
              </a:p>
            </p:txBody>
          </p:sp>
          <p:sp>
            <p:nvSpPr>
              <p:cNvPr id="742" name="Rectangle 739"/>
              <p:cNvSpPr>
                <a:spLocks noChangeArrowheads="1"/>
              </p:cNvSpPr>
              <p:nvPr/>
            </p:nvSpPr>
            <p:spPr bwMode="auto">
              <a:xfrm>
                <a:off x="3241" y="2088"/>
                <a:ext cx="5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x</a:t>
                </a:r>
                <a:endParaRPr lang="en-US" altLang="x-none" sz="1050"/>
              </a:p>
            </p:txBody>
          </p:sp>
          <p:sp>
            <p:nvSpPr>
              <p:cNvPr id="743" name="Rectangle 740"/>
              <p:cNvSpPr>
                <a:spLocks noChangeArrowheads="1"/>
              </p:cNvSpPr>
              <p:nvPr/>
            </p:nvSpPr>
            <p:spPr bwMode="auto">
              <a:xfrm>
                <a:off x="3418" y="2088"/>
                <a:ext cx="5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e</a:t>
                </a:r>
                <a:endParaRPr lang="en-US" altLang="x-none" sz="1050"/>
              </a:p>
            </p:txBody>
          </p:sp>
          <p:sp>
            <p:nvSpPr>
              <p:cNvPr id="744" name="Rectangle 741"/>
              <p:cNvSpPr>
                <a:spLocks noChangeArrowheads="1"/>
              </p:cNvSpPr>
              <p:nvPr/>
            </p:nvSpPr>
            <p:spPr bwMode="auto">
              <a:xfrm>
                <a:off x="3589" y="2088"/>
                <a:ext cx="67"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D</a:t>
                </a:r>
                <a:endParaRPr lang="en-US" altLang="x-none" sz="1050"/>
              </a:p>
            </p:txBody>
          </p:sp>
          <p:sp>
            <p:nvSpPr>
              <p:cNvPr id="745" name="Rectangle 742"/>
              <p:cNvSpPr>
                <a:spLocks noChangeArrowheads="1"/>
              </p:cNvSpPr>
              <p:nvPr/>
            </p:nvSpPr>
            <p:spPr bwMode="auto">
              <a:xfrm>
                <a:off x="3770" y="2088"/>
                <a:ext cx="56"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d</a:t>
                </a:r>
                <a:endParaRPr lang="en-US" altLang="x-none" sz="1050"/>
              </a:p>
            </p:txBody>
          </p:sp>
          <p:sp>
            <p:nvSpPr>
              <p:cNvPr id="746" name="Rectangle 743"/>
              <p:cNvSpPr>
                <a:spLocks noChangeArrowheads="1"/>
              </p:cNvSpPr>
              <p:nvPr/>
            </p:nvSpPr>
            <p:spPr bwMode="auto">
              <a:xfrm>
                <a:off x="3948" y="2088"/>
                <a:ext cx="5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v</a:t>
                </a:r>
                <a:endParaRPr lang="en-US" altLang="x-none" sz="1050"/>
              </a:p>
            </p:txBody>
          </p:sp>
          <p:sp>
            <p:nvSpPr>
              <p:cNvPr id="747" name="Rectangle 744"/>
              <p:cNvSpPr>
                <a:spLocks noChangeArrowheads="1"/>
              </p:cNvSpPr>
              <p:nvPr/>
            </p:nvSpPr>
            <p:spPr bwMode="auto">
              <a:xfrm>
                <a:off x="4121" y="2088"/>
                <a:ext cx="6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FFFFFF"/>
                    </a:solidFill>
                    <a:latin typeface="Arial" charset="0"/>
                  </a:rPr>
                  <a:t>Y</a:t>
                </a:r>
                <a:endParaRPr lang="en-US" altLang="x-none" sz="1050"/>
              </a:p>
            </p:txBody>
          </p:sp>
          <p:sp>
            <p:nvSpPr>
              <p:cNvPr id="748" name="Rectangle 745"/>
              <p:cNvSpPr>
                <a:spLocks noChangeArrowheads="1"/>
              </p:cNvSpPr>
              <p:nvPr/>
            </p:nvSpPr>
            <p:spPr bwMode="auto">
              <a:xfrm>
                <a:off x="4300" y="2088"/>
                <a:ext cx="56"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FFFFFF"/>
                    </a:solidFill>
                    <a:latin typeface="Arial" charset="0"/>
                  </a:rPr>
                  <a:t>p</a:t>
                </a:r>
                <a:endParaRPr lang="en-US" altLang="x-none" sz="1050"/>
              </a:p>
            </p:txBody>
          </p:sp>
          <p:sp>
            <p:nvSpPr>
              <p:cNvPr id="749" name="Rectangle 746"/>
              <p:cNvSpPr>
                <a:spLocks noChangeArrowheads="1"/>
              </p:cNvSpPr>
              <p:nvPr/>
            </p:nvSpPr>
            <p:spPr bwMode="auto">
              <a:xfrm>
                <a:off x="4486" y="2088"/>
                <a:ext cx="36"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FFFFFF"/>
                    </a:solidFill>
                    <a:latin typeface="Arial" charset="0"/>
                  </a:rPr>
                  <a:t>r</a:t>
                </a:r>
                <a:endParaRPr lang="en-US" altLang="x-none" sz="1050"/>
              </a:p>
            </p:txBody>
          </p:sp>
          <p:sp>
            <p:nvSpPr>
              <p:cNvPr id="750" name="Rectangle 747"/>
              <p:cNvSpPr>
                <a:spLocks noChangeArrowheads="1"/>
              </p:cNvSpPr>
              <p:nvPr/>
            </p:nvSpPr>
            <p:spPr bwMode="auto">
              <a:xfrm>
                <a:off x="4653" y="2088"/>
                <a:ext cx="56"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FFFFFF"/>
                    </a:solidFill>
                    <a:latin typeface="Arial" charset="0"/>
                  </a:rPr>
                  <a:t>p</a:t>
                </a:r>
                <a:endParaRPr lang="en-US" altLang="x-none" sz="1050"/>
              </a:p>
            </p:txBody>
          </p:sp>
          <p:sp>
            <p:nvSpPr>
              <p:cNvPr id="751" name="Rectangle 748"/>
              <p:cNvSpPr>
                <a:spLocks noChangeArrowheads="1"/>
              </p:cNvSpPr>
              <p:nvPr/>
            </p:nvSpPr>
            <p:spPr bwMode="auto">
              <a:xfrm>
                <a:off x="4831" y="2088"/>
                <a:ext cx="5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x</a:t>
                </a:r>
                <a:endParaRPr lang="en-US" altLang="x-none" sz="1050"/>
              </a:p>
            </p:txBody>
          </p:sp>
          <p:sp>
            <p:nvSpPr>
              <p:cNvPr id="752" name="Rectangle 749"/>
              <p:cNvSpPr>
                <a:spLocks noChangeArrowheads="1"/>
              </p:cNvSpPr>
              <p:nvPr/>
            </p:nvSpPr>
            <p:spPr bwMode="auto">
              <a:xfrm>
                <a:off x="5008" y="2088"/>
                <a:ext cx="5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x</a:t>
                </a:r>
                <a:endParaRPr lang="en-US" altLang="x-none" sz="1050"/>
              </a:p>
            </p:txBody>
          </p:sp>
          <p:sp>
            <p:nvSpPr>
              <p:cNvPr id="753" name="Rectangle 750"/>
              <p:cNvSpPr>
                <a:spLocks noChangeArrowheads="1"/>
              </p:cNvSpPr>
              <p:nvPr/>
            </p:nvSpPr>
            <p:spPr bwMode="auto">
              <a:xfrm>
                <a:off x="654" y="2178"/>
                <a:ext cx="307"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GSK3b</a:t>
                </a:r>
                <a:endParaRPr lang="en-US" altLang="x-none" sz="1050"/>
              </a:p>
            </p:txBody>
          </p:sp>
          <p:sp>
            <p:nvSpPr>
              <p:cNvPr id="754" name="Rectangle 751"/>
              <p:cNvSpPr>
                <a:spLocks noChangeArrowheads="1"/>
              </p:cNvSpPr>
              <p:nvPr/>
            </p:nvSpPr>
            <p:spPr bwMode="auto">
              <a:xfrm>
                <a:off x="1217" y="2182"/>
                <a:ext cx="5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x</a:t>
                </a:r>
                <a:endParaRPr lang="en-US" altLang="x-none" sz="1050"/>
              </a:p>
            </p:txBody>
          </p:sp>
          <p:sp>
            <p:nvSpPr>
              <p:cNvPr id="755" name="Rectangle 752"/>
              <p:cNvSpPr>
                <a:spLocks noChangeArrowheads="1"/>
              </p:cNvSpPr>
              <p:nvPr/>
            </p:nvSpPr>
            <p:spPr bwMode="auto">
              <a:xfrm>
                <a:off x="1390" y="2182"/>
                <a:ext cx="6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S</a:t>
                </a:r>
                <a:endParaRPr lang="en-US" altLang="x-none" sz="1050"/>
              </a:p>
            </p:txBody>
          </p:sp>
          <p:sp>
            <p:nvSpPr>
              <p:cNvPr id="756" name="Rectangle 753"/>
              <p:cNvSpPr>
                <a:spLocks noChangeArrowheads="1"/>
              </p:cNvSpPr>
              <p:nvPr/>
            </p:nvSpPr>
            <p:spPr bwMode="auto">
              <a:xfrm>
                <a:off x="1569" y="2182"/>
                <a:ext cx="56"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FFFFFF"/>
                    </a:solidFill>
                    <a:latin typeface="Arial" charset="0"/>
                  </a:rPr>
                  <a:t>p</a:t>
                </a:r>
                <a:endParaRPr lang="en-US" altLang="x-none" sz="1050"/>
              </a:p>
            </p:txBody>
          </p:sp>
          <p:sp>
            <p:nvSpPr>
              <p:cNvPr id="757" name="Rectangle 754"/>
              <p:cNvSpPr>
                <a:spLocks noChangeArrowheads="1"/>
              </p:cNvSpPr>
              <p:nvPr/>
            </p:nvSpPr>
            <p:spPr bwMode="auto">
              <a:xfrm>
                <a:off x="1746" y="2182"/>
                <a:ext cx="56"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FFFFFF"/>
                    </a:solidFill>
                    <a:latin typeface="Arial" charset="0"/>
                  </a:rPr>
                  <a:t>p</a:t>
                </a:r>
                <a:endParaRPr lang="en-US" altLang="x-none" sz="1050"/>
              </a:p>
            </p:txBody>
          </p:sp>
          <p:sp>
            <p:nvSpPr>
              <p:cNvPr id="758" name="Rectangle 755"/>
              <p:cNvSpPr>
                <a:spLocks noChangeArrowheads="1"/>
              </p:cNvSpPr>
              <p:nvPr/>
            </p:nvSpPr>
            <p:spPr bwMode="auto">
              <a:xfrm>
                <a:off x="1922" y="2182"/>
                <a:ext cx="56"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FFFFFF"/>
                    </a:solidFill>
                    <a:latin typeface="Arial" charset="0"/>
                  </a:rPr>
                  <a:t>p</a:t>
                </a:r>
                <a:endParaRPr lang="en-US" altLang="x-none" sz="1050"/>
              </a:p>
            </p:txBody>
          </p:sp>
          <p:sp>
            <p:nvSpPr>
              <p:cNvPr id="759" name="Rectangle 756"/>
              <p:cNvSpPr>
                <a:spLocks noChangeArrowheads="1"/>
              </p:cNvSpPr>
              <p:nvPr/>
            </p:nvSpPr>
            <p:spPr bwMode="auto">
              <a:xfrm>
                <a:off x="2097" y="2182"/>
                <a:ext cx="6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S</a:t>
                </a:r>
                <a:endParaRPr lang="en-US" altLang="x-none" sz="1050"/>
              </a:p>
            </p:txBody>
          </p:sp>
          <p:sp>
            <p:nvSpPr>
              <p:cNvPr id="760" name="Rectangle 757"/>
              <p:cNvSpPr>
                <a:spLocks noChangeArrowheads="1"/>
              </p:cNvSpPr>
              <p:nvPr/>
            </p:nvSpPr>
            <p:spPr bwMode="auto">
              <a:xfrm>
                <a:off x="2274" y="2182"/>
                <a:ext cx="6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FFFFFF"/>
                    </a:solidFill>
                    <a:latin typeface="Arial" charset="0"/>
                  </a:rPr>
                  <a:t>P</a:t>
                </a:r>
                <a:endParaRPr lang="en-US" altLang="x-none" sz="1050"/>
              </a:p>
            </p:txBody>
          </p:sp>
          <p:sp>
            <p:nvSpPr>
              <p:cNvPr id="761" name="Rectangle 758"/>
              <p:cNvSpPr>
                <a:spLocks noChangeArrowheads="1"/>
              </p:cNvSpPr>
              <p:nvPr/>
            </p:nvSpPr>
            <p:spPr bwMode="auto">
              <a:xfrm>
                <a:off x="2452" y="2182"/>
                <a:ext cx="56"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FFFFFF"/>
                    </a:solidFill>
                    <a:latin typeface="Arial" charset="0"/>
                  </a:rPr>
                  <a:t>p</a:t>
                </a:r>
                <a:endParaRPr lang="en-US" altLang="x-none" sz="1050"/>
              </a:p>
            </p:txBody>
          </p:sp>
          <p:sp>
            <p:nvSpPr>
              <p:cNvPr id="762" name="Rectangle 759"/>
              <p:cNvSpPr>
                <a:spLocks noChangeArrowheads="1"/>
              </p:cNvSpPr>
              <p:nvPr/>
            </p:nvSpPr>
            <p:spPr bwMode="auto">
              <a:xfrm>
                <a:off x="2629" y="2182"/>
                <a:ext cx="56"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FFFFFF"/>
                    </a:solidFill>
                    <a:latin typeface="Arial" charset="0"/>
                  </a:rPr>
                  <a:t>p</a:t>
                </a:r>
                <a:endParaRPr lang="en-US" altLang="x-none" sz="1050"/>
              </a:p>
            </p:txBody>
          </p:sp>
          <p:sp>
            <p:nvSpPr>
              <p:cNvPr id="763" name="Rectangle 760"/>
              <p:cNvSpPr>
                <a:spLocks noChangeArrowheads="1"/>
              </p:cNvSpPr>
              <p:nvPr/>
            </p:nvSpPr>
            <p:spPr bwMode="auto">
              <a:xfrm>
                <a:off x="2804" y="2182"/>
                <a:ext cx="6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S</a:t>
                </a:r>
                <a:endParaRPr lang="en-US" altLang="x-none" sz="1050"/>
              </a:p>
            </p:txBody>
          </p:sp>
          <p:sp>
            <p:nvSpPr>
              <p:cNvPr id="764" name="Rectangle 761"/>
              <p:cNvSpPr>
                <a:spLocks noChangeArrowheads="1"/>
              </p:cNvSpPr>
              <p:nvPr/>
            </p:nvSpPr>
            <p:spPr bwMode="auto">
              <a:xfrm>
                <a:off x="2982" y="2182"/>
                <a:ext cx="56"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FFFFFF"/>
                    </a:solidFill>
                    <a:latin typeface="Arial" charset="0"/>
                  </a:rPr>
                  <a:t>p</a:t>
                </a:r>
                <a:endParaRPr lang="en-US" altLang="x-none" sz="1050"/>
              </a:p>
            </p:txBody>
          </p:sp>
          <p:sp>
            <p:nvSpPr>
              <p:cNvPr id="765" name="Rectangle 762"/>
              <p:cNvSpPr>
                <a:spLocks noChangeArrowheads="1"/>
              </p:cNvSpPr>
              <p:nvPr/>
            </p:nvSpPr>
            <p:spPr bwMode="auto">
              <a:xfrm>
                <a:off x="3249" y="2182"/>
                <a:ext cx="36"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FFFFFF"/>
                    </a:solidFill>
                    <a:latin typeface="Arial" charset="0"/>
                  </a:rPr>
                  <a:t>r</a:t>
                </a:r>
                <a:endParaRPr lang="en-US" altLang="x-none" sz="1050"/>
              </a:p>
            </p:txBody>
          </p:sp>
          <p:sp>
            <p:nvSpPr>
              <p:cNvPr id="766" name="Rectangle 763"/>
              <p:cNvSpPr>
                <a:spLocks noChangeArrowheads="1"/>
              </p:cNvSpPr>
              <p:nvPr/>
            </p:nvSpPr>
            <p:spPr bwMode="auto">
              <a:xfrm>
                <a:off x="3418" y="2182"/>
                <a:ext cx="5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s</a:t>
                </a:r>
                <a:endParaRPr lang="en-US" altLang="x-none" sz="1050"/>
              </a:p>
            </p:txBody>
          </p:sp>
          <p:sp>
            <p:nvSpPr>
              <p:cNvPr id="767" name="Rectangle 764"/>
              <p:cNvSpPr>
                <a:spLocks noChangeArrowheads="1"/>
              </p:cNvSpPr>
              <p:nvPr/>
            </p:nvSpPr>
            <p:spPr bwMode="auto">
              <a:xfrm>
                <a:off x="3602" y="2182"/>
                <a:ext cx="36"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FFFFFF"/>
                    </a:solidFill>
                    <a:latin typeface="Arial" charset="0"/>
                  </a:rPr>
                  <a:t>r</a:t>
                </a:r>
                <a:endParaRPr lang="en-US" altLang="x-none" sz="1050"/>
              </a:p>
            </p:txBody>
          </p:sp>
          <p:sp>
            <p:nvSpPr>
              <p:cNvPr id="768" name="Rectangle 765"/>
              <p:cNvSpPr>
                <a:spLocks noChangeArrowheads="1"/>
              </p:cNvSpPr>
              <p:nvPr/>
            </p:nvSpPr>
            <p:spPr bwMode="auto">
              <a:xfrm>
                <a:off x="3768" y="2182"/>
                <a:ext cx="6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FFFFFF"/>
                    </a:solidFill>
                    <a:latin typeface="Arial" charset="0"/>
                  </a:rPr>
                  <a:t>P</a:t>
                </a:r>
                <a:endParaRPr lang="en-US" altLang="x-none" sz="1050"/>
              </a:p>
            </p:txBody>
          </p:sp>
          <p:sp>
            <p:nvSpPr>
              <p:cNvPr id="769" name="Rectangle 766"/>
              <p:cNvSpPr>
                <a:spLocks noChangeArrowheads="1"/>
              </p:cNvSpPr>
              <p:nvPr/>
            </p:nvSpPr>
            <p:spPr bwMode="auto">
              <a:xfrm>
                <a:off x="3946" y="2182"/>
                <a:ext cx="56"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FFFFFF"/>
                    </a:solidFill>
                    <a:latin typeface="Arial" charset="0"/>
                  </a:rPr>
                  <a:t>p</a:t>
                </a:r>
                <a:endParaRPr lang="en-US" altLang="x-none" sz="1050"/>
              </a:p>
            </p:txBody>
          </p:sp>
          <p:sp>
            <p:nvSpPr>
              <p:cNvPr id="770" name="Rectangle 767"/>
              <p:cNvSpPr>
                <a:spLocks noChangeArrowheads="1"/>
              </p:cNvSpPr>
              <p:nvPr/>
            </p:nvSpPr>
            <p:spPr bwMode="auto">
              <a:xfrm>
                <a:off x="4121" y="2182"/>
                <a:ext cx="6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S</a:t>
                </a:r>
                <a:endParaRPr lang="en-US" altLang="x-none" sz="1050"/>
              </a:p>
            </p:txBody>
          </p:sp>
          <p:sp>
            <p:nvSpPr>
              <p:cNvPr id="771" name="Rectangle 768"/>
              <p:cNvSpPr>
                <a:spLocks noChangeArrowheads="1"/>
              </p:cNvSpPr>
              <p:nvPr/>
            </p:nvSpPr>
            <p:spPr bwMode="auto">
              <a:xfrm>
                <a:off x="4298" y="2182"/>
                <a:ext cx="6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FFFFFF"/>
                    </a:solidFill>
                    <a:latin typeface="Arial" charset="0"/>
                  </a:rPr>
                  <a:t>P</a:t>
                </a:r>
                <a:endParaRPr lang="en-US" altLang="x-none" sz="1050"/>
              </a:p>
            </p:txBody>
          </p:sp>
          <p:sp>
            <p:nvSpPr>
              <p:cNvPr id="772" name="Rectangle 769"/>
              <p:cNvSpPr>
                <a:spLocks noChangeArrowheads="1"/>
              </p:cNvSpPr>
              <p:nvPr/>
            </p:nvSpPr>
            <p:spPr bwMode="auto">
              <a:xfrm>
                <a:off x="4476" y="2182"/>
                <a:ext cx="56"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FFFFFF"/>
                    </a:solidFill>
                    <a:latin typeface="Arial" charset="0"/>
                  </a:rPr>
                  <a:t>p</a:t>
                </a:r>
                <a:endParaRPr lang="en-US" altLang="x-none" sz="1050"/>
              </a:p>
            </p:txBody>
          </p:sp>
          <p:sp>
            <p:nvSpPr>
              <p:cNvPr id="773" name="Rectangle 770"/>
              <p:cNvSpPr>
                <a:spLocks noChangeArrowheads="1"/>
              </p:cNvSpPr>
              <p:nvPr/>
            </p:nvSpPr>
            <p:spPr bwMode="auto">
              <a:xfrm>
                <a:off x="4653" y="2182"/>
                <a:ext cx="56"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FFFFFF"/>
                    </a:solidFill>
                    <a:latin typeface="Arial" charset="0"/>
                  </a:rPr>
                  <a:t>p</a:t>
                </a:r>
                <a:endParaRPr lang="en-US" altLang="x-none" sz="1050"/>
              </a:p>
            </p:txBody>
          </p:sp>
          <p:sp>
            <p:nvSpPr>
              <p:cNvPr id="774" name="Rectangle 771"/>
              <p:cNvSpPr>
                <a:spLocks noChangeArrowheads="1"/>
              </p:cNvSpPr>
              <p:nvPr/>
            </p:nvSpPr>
            <p:spPr bwMode="auto">
              <a:xfrm>
                <a:off x="4831" y="2182"/>
                <a:ext cx="5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s</a:t>
                </a:r>
                <a:endParaRPr lang="en-US" altLang="x-none" sz="1050"/>
              </a:p>
            </p:txBody>
          </p:sp>
          <p:sp>
            <p:nvSpPr>
              <p:cNvPr id="775" name="Rectangle 772"/>
              <p:cNvSpPr>
                <a:spLocks noChangeArrowheads="1"/>
              </p:cNvSpPr>
              <p:nvPr/>
            </p:nvSpPr>
            <p:spPr bwMode="auto">
              <a:xfrm>
                <a:off x="5006" y="2182"/>
                <a:ext cx="56"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FFFFFF"/>
                    </a:solidFill>
                    <a:latin typeface="Arial" charset="0"/>
                  </a:rPr>
                  <a:t>p</a:t>
                </a:r>
                <a:endParaRPr lang="en-US" altLang="x-none" sz="1050"/>
              </a:p>
            </p:txBody>
          </p:sp>
          <p:sp>
            <p:nvSpPr>
              <p:cNvPr id="776" name="Rectangle 773"/>
              <p:cNvSpPr>
                <a:spLocks noChangeArrowheads="1"/>
              </p:cNvSpPr>
              <p:nvPr/>
            </p:nvSpPr>
            <p:spPr bwMode="auto">
              <a:xfrm>
                <a:off x="656" y="2276"/>
                <a:ext cx="199"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InsR</a:t>
                </a:r>
                <a:endParaRPr lang="en-US" altLang="x-none" sz="1050"/>
              </a:p>
            </p:txBody>
          </p:sp>
          <p:sp>
            <p:nvSpPr>
              <p:cNvPr id="777" name="Rectangle 774"/>
              <p:cNvSpPr>
                <a:spLocks noChangeArrowheads="1"/>
              </p:cNvSpPr>
              <p:nvPr/>
            </p:nvSpPr>
            <p:spPr bwMode="auto">
              <a:xfrm>
                <a:off x="1217" y="2276"/>
                <a:ext cx="5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x</a:t>
                </a:r>
                <a:endParaRPr lang="en-US" altLang="x-none" sz="1050"/>
              </a:p>
            </p:txBody>
          </p:sp>
          <p:sp>
            <p:nvSpPr>
              <p:cNvPr id="778" name="Rectangle 775"/>
              <p:cNvSpPr>
                <a:spLocks noChangeArrowheads="1"/>
              </p:cNvSpPr>
              <p:nvPr/>
            </p:nvSpPr>
            <p:spPr bwMode="auto">
              <a:xfrm>
                <a:off x="1394" y="2276"/>
                <a:ext cx="5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e</a:t>
                </a:r>
                <a:endParaRPr lang="en-US" altLang="x-none" sz="1050"/>
              </a:p>
            </p:txBody>
          </p:sp>
          <p:sp>
            <p:nvSpPr>
              <p:cNvPr id="779" name="Rectangle 776"/>
              <p:cNvSpPr>
                <a:spLocks noChangeArrowheads="1"/>
              </p:cNvSpPr>
              <p:nvPr/>
            </p:nvSpPr>
            <p:spPr bwMode="auto">
              <a:xfrm>
                <a:off x="1571" y="2276"/>
                <a:ext cx="5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x</a:t>
                </a:r>
                <a:endParaRPr lang="en-US" altLang="x-none" sz="1050"/>
              </a:p>
            </p:txBody>
          </p:sp>
          <p:sp>
            <p:nvSpPr>
              <p:cNvPr id="780" name="Rectangle 777"/>
              <p:cNvSpPr>
                <a:spLocks noChangeArrowheads="1"/>
              </p:cNvSpPr>
              <p:nvPr/>
            </p:nvSpPr>
            <p:spPr bwMode="auto">
              <a:xfrm>
                <a:off x="1746" y="2276"/>
                <a:ext cx="56"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d</a:t>
                </a:r>
                <a:endParaRPr lang="en-US" altLang="x-none" sz="1050"/>
              </a:p>
            </p:txBody>
          </p:sp>
          <p:sp>
            <p:nvSpPr>
              <p:cNvPr id="781" name="Rectangle 778"/>
              <p:cNvSpPr>
                <a:spLocks noChangeArrowheads="1"/>
              </p:cNvSpPr>
              <p:nvPr/>
            </p:nvSpPr>
            <p:spPr bwMode="auto">
              <a:xfrm>
                <a:off x="1922" y="2276"/>
                <a:ext cx="56"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d</a:t>
                </a:r>
                <a:endParaRPr lang="en-US" altLang="x-none" sz="1050"/>
              </a:p>
            </p:txBody>
          </p:sp>
          <p:sp>
            <p:nvSpPr>
              <p:cNvPr id="782" name="Rectangle 779"/>
              <p:cNvSpPr>
                <a:spLocks noChangeArrowheads="1"/>
              </p:cNvSpPr>
              <p:nvPr/>
            </p:nvSpPr>
            <p:spPr bwMode="auto">
              <a:xfrm>
                <a:off x="2097" y="2276"/>
                <a:ext cx="6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FFFFFF"/>
                    </a:solidFill>
                    <a:latin typeface="Arial" charset="0"/>
                  </a:rPr>
                  <a:t>Y</a:t>
                </a:r>
                <a:endParaRPr lang="en-US" altLang="x-none" sz="1050"/>
              </a:p>
            </p:txBody>
          </p:sp>
          <p:sp>
            <p:nvSpPr>
              <p:cNvPr id="783" name="Rectangle 780"/>
              <p:cNvSpPr>
                <a:spLocks noChangeArrowheads="1"/>
              </p:cNvSpPr>
              <p:nvPr/>
            </p:nvSpPr>
            <p:spPr bwMode="auto">
              <a:xfrm>
                <a:off x="2263" y="2276"/>
                <a:ext cx="82"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m</a:t>
                </a:r>
                <a:endParaRPr lang="en-US" altLang="x-none" sz="1050"/>
              </a:p>
            </p:txBody>
          </p:sp>
          <p:sp>
            <p:nvSpPr>
              <p:cNvPr id="784" name="Rectangle 781"/>
              <p:cNvSpPr>
                <a:spLocks noChangeArrowheads="1"/>
              </p:cNvSpPr>
              <p:nvPr/>
            </p:nvSpPr>
            <p:spPr bwMode="auto">
              <a:xfrm>
                <a:off x="2454" y="2276"/>
                <a:ext cx="5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x</a:t>
                </a:r>
                <a:endParaRPr lang="en-US" altLang="x-none" sz="1050"/>
              </a:p>
            </p:txBody>
          </p:sp>
          <p:sp>
            <p:nvSpPr>
              <p:cNvPr id="785" name="Rectangle 782"/>
              <p:cNvSpPr>
                <a:spLocks noChangeArrowheads="1"/>
              </p:cNvSpPr>
              <p:nvPr/>
            </p:nvSpPr>
            <p:spPr bwMode="auto">
              <a:xfrm>
                <a:off x="2620" y="2276"/>
                <a:ext cx="77"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M</a:t>
                </a:r>
                <a:endParaRPr lang="en-US" altLang="x-none" sz="1050"/>
              </a:p>
            </p:txBody>
          </p:sp>
          <p:sp>
            <p:nvSpPr>
              <p:cNvPr id="786" name="Rectangle 783"/>
              <p:cNvSpPr>
                <a:spLocks noChangeArrowheads="1"/>
              </p:cNvSpPr>
              <p:nvPr/>
            </p:nvSpPr>
            <p:spPr bwMode="auto">
              <a:xfrm>
                <a:off x="2807" y="2276"/>
                <a:ext cx="5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x</a:t>
                </a:r>
                <a:endParaRPr lang="en-US" altLang="x-none" sz="1050"/>
              </a:p>
            </p:txBody>
          </p:sp>
          <p:sp>
            <p:nvSpPr>
              <p:cNvPr id="787" name="Rectangle 784"/>
              <p:cNvSpPr>
                <a:spLocks noChangeArrowheads="1"/>
              </p:cNvSpPr>
              <p:nvPr/>
            </p:nvSpPr>
            <p:spPr bwMode="auto">
              <a:xfrm>
                <a:off x="2984" y="2276"/>
                <a:ext cx="5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x</a:t>
                </a:r>
                <a:endParaRPr lang="en-US" altLang="x-none" sz="1050"/>
              </a:p>
            </p:txBody>
          </p:sp>
          <p:sp>
            <p:nvSpPr>
              <p:cNvPr id="788" name="Rectangle 785"/>
              <p:cNvSpPr>
                <a:spLocks noChangeArrowheads="1"/>
              </p:cNvSpPr>
              <p:nvPr/>
            </p:nvSpPr>
            <p:spPr bwMode="auto">
              <a:xfrm>
                <a:off x="3241" y="2276"/>
                <a:ext cx="5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x</a:t>
                </a:r>
                <a:endParaRPr lang="en-US" altLang="x-none" sz="1050"/>
              </a:p>
            </p:txBody>
          </p:sp>
          <p:sp>
            <p:nvSpPr>
              <p:cNvPr id="789" name="Rectangle 786"/>
              <p:cNvSpPr>
                <a:spLocks noChangeArrowheads="1"/>
              </p:cNvSpPr>
              <p:nvPr/>
            </p:nvSpPr>
            <p:spPr bwMode="auto">
              <a:xfrm>
                <a:off x="3418" y="2276"/>
                <a:ext cx="5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e</a:t>
                </a:r>
                <a:endParaRPr lang="en-US" altLang="x-none" sz="1050"/>
              </a:p>
            </p:txBody>
          </p:sp>
          <p:sp>
            <p:nvSpPr>
              <p:cNvPr id="790" name="Rectangle 787"/>
              <p:cNvSpPr>
                <a:spLocks noChangeArrowheads="1"/>
              </p:cNvSpPr>
              <p:nvPr/>
            </p:nvSpPr>
            <p:spPr bwMode="auto">
              <a:xfrm>
                <a:off x="3602" y="2276"/>
                <a:ext cx="36"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FFFFFF"/>
                    </a:solidFill>
                    <a:latin typeface="Arial" charset="0"/>
                  </a:rPr>
                  <a:t>r</a:t>
                </a:r>
                <a:endParaRPr lang="en-US" altLang="x-none" sz="1050"/>
              </a:p>
            </p:txBody>
          </p:sp>
          <p:sp>
            <p:nvSpPr>
              <p:cNvPr id="791" name="Rectangle 788"/>
              <p:cNvSpPr>
                <a:spLocks noChangeArrowheads="1"/>
              </p:cNvSpPr>
              <p:nvPr/>
            </p:nvSpPr>
            <p:spPr bwMode="auto">
              <a:xfrm>
                <a:off x="3770" y="2276"/>
                <a:ext cx="56"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d</a:t>
                </a:r>
                <a:endParaRPr lang="en-US" altLang="x-none" sz="1050"/>
              </a:p>
            </p:txBody>
          </p:sp>
          <p:sp>
            <p:nvSpPr>
              <p:cNvPr id="792" name="Rectangle 789"/>
              <p:cNvSpPr>
                <a:spLocks noChangeArrowheads="1"/>
              </p:cNvSpPr>
              <p:nvPr/>
            </p:nvSpPr>
            <p:spPr bwMode="auto">
              <a:xfrm>
                <a:off x="3946" y="2276"/>
                <a:ext cx="56"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d</a:t>
                </a:r>
                <a:endParaRPr lang="en-US" altLang="x-none" sz="1050"/>
              </a:p>
            </p:txBody>
          </p:sp>
          <p:sp>
            <p:nvSpPr>
              <p:cNvPr id="793" name="Rectangle 790"/>
              <p:cNvSpPr>
                <a:spLocks noChangeArrowheads="1"/>
              </p:cNvSpPr>
              <p:nvPr/>
            </p:nvSpPr>
            <p:spPr bwMode="auto">
              <a:xfrm>
                <a:off x="4121" y="2276"/>
                <a:ext cx="6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FFFFFF"/>
                    </a:solidFill>
                    <a:latin typeface="Arial" charset="0"/>
                  </a:rPr>
                  <a:t>Y</a:t>
                </a:r>
                <a:endParaRPr lang="en-US" altLang="x-none" sz="1050"/>
              </a:p>
            </p:txBody>
          </p:sp>
          <p:sp>
            <p:nvSpPr>
              <p:cNvPr id="794" name="Rectangle 791"/>
              <p:cNvSpPr>
                <a:spLocks noChangeArrowheads="1"/>
              </p:cNvSpPr>
              <p:nvPr/>
            </p:nvSpPr>
            <p:spPr bwMode="auto">
              <a:xfrm>
                <a:off x="4301" y="2276"/>
                <a:ext cx="5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v</a:t>
                </a:r>
                <a:endParaRPr lang="en-US" altLang="x-none" sz="1050"/>
              </a:p>
            </p:txBody>
          </p:sp>
          <p:sp>
            <p:nvSpPr>
              <p:cNvPr id="795" name="Rectangle 792"/>
              <p:cNvSpPr>
                <a:spLocks noChangeArrowheads="1"/>
              </p:cNvSpPr>
              <p:nvPr/>
            </p:nvSpPr>
            <p:spPr bwMode="auto">
              <a:xfrm>
                <a:off x="4476" y="2276"/>
                <a:ext cx="56"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d</a:t>
                </a:r>
                <a:endParaRPr lang="en-US" altLang="x-none" sz="1050"/>
              </a:p>
            </p:txBody>
          </p:sp>
          <p:sp>
            <p:nvSpPr>
              <p:cNvPr id="796" name="Rectangle 793"/>
              <p:cNvSpPr>
                <a:spLocks noChangeArrowheads="1"/>
              </p:cNvSpPr>
              <p:nvPr/>
            </p:nvSpPr>
            <p:spPr bwMode="auto">
              <a:xfrm>
                <a:off x="4655" y="2276"/>
                <a:ext cx="5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v</a:t>
                </a:r>
                <a:endParaRPr lang="en-US" altLang="x-none" sz="1050"/>
              </a:p>
            </p:txBody>
          </p:sp>
          <p:sp>
            <p:nvSpPr>
              <p:cNvPr id="797" name="Rectangle 794"/>
              <p:cNvSpPr>
                <a:spLocks noChangeArrowheads="1"/>
              </p:cNvSpPr>
              <p:nvPr/>
            </p:nvSpPr>
            <p:spPr bwMode="auto">
              <a:xfrm>
                <a:off x="4831" y="2276"/>
                <a:ext cx="5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x</a:t>
                </a:r>
                <a:endParaRPr lang="en-US" altLang="x-none" sz="1050"/>
              </a:p>
            </p:txBody>
          </p:sp>
          <p:sp>
            <p:nvSpPr>
              <p:cNvPr id="798" name="Rectangle 795"/>
              <p:cNvSpPr>
                <a:spLocks noChangeArrowheads="1"/>
              </p:cNvSpPr>
              <p:nvPr/>
            </p:nvSpPr>
            <p:spPr bwMode="auto">
              <a:xfrm>
                <a:off x="5008" y="2276"/>
                <a:ext cx="5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x</a:t>
                </a:r>
                <a:endParaRPr lang="en-US" altLang="x-none" sz="1050"/>
              </a:p>
            </p:txBody>
          </p:sp>
          <p:sp>
            <p:nvSpPr>
              <p:cNvPr id="799" name="Rectangle 796"/>
              <p:cNvSpPr>
                <a:spLocks noChangeArrowheads="1"/>
              </p:cNvSpPr>
              <p:nvPr/>
            </p:nvSpPr>
            <p:spPr bwMode="auto">
              <a:xfrm>
                <a:off x="655" y="2366"/>
                <a:ext cx="237"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JNK1</a:t>
                </a:r>
                <a:endParaRPr lang="en-US" altLang="x-none" sz="1050"/>
              </a:p>
            </p:txBody>
          </p:sp>
          <p:sp>
            <p:nvSpPr>
              <p:cNvPr id="800" name="Rectangle 797"/>
              <p:cNvSpPr>
                <a:spLocks noChangeArrowheads="1"/>
              </p:cNvSpPr>
              <p:nvPr/>
            </p:nvSpPr>
            <p:spPr bwMode="auto">
              <a:xfrm>
                <a:off x="1217" y="2370"/>
                <a:ext cx="5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x</a:t>
                </a:r>
                <a:endParaRPr lang="en-US" altLang="x-none" sz="1050"/>
              </a:p>
            </p:txBody>
          </p:sp>
          <p:sp>
            <p:nvSpPr>
              <p:cNvPr id="801" name="Rectangle 798"/>
              <p:cNvSpPr>
                <a:spLocks noChangeArrowheads="1"/>
              </p:cNvSpPr>
              <p:nvPr/>
            </p:nvSpPr>
            <p:spPr bwMode="auto">
              <a:xfrm>
                <a:off x="1394" y="2370"/>
                <a:ext cx="5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s</a:t>
                </a:r>
                <a:endParaRPr lang="en-US" altLang="x-none" sz="1050"/>
              </a:p>
            </p:txBody>
          </p:sp>
          <p:sp>
            <p:nvSpPr>
              <p:cNvPr id="802" name="Rectangle 799"/>
              <p:cNvSpPr>
                <a:spLocks noChangeArrowheads="1"/>
              </p:cNvSpPr>
              <p:nvPr/>
            </p:nvSpPr>
            <p:spPr bwMode="auto">
              <a:xfrm>
                <a:off x="1571" y="2370"/>
                <a:ext cx="5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a</a:t>
                </a:r>
                <a:endParaRPr lang="en-US" altLang="x-none" sz="1050"/>
              </a:p>
            </p:txBody>
          </p:sp>
          <p:sp>
            <p:nvSpPr>
              <p:cNvPr id="803" name="Rectangle 800"/>
              <p:cNvSpPr>
                <a:spLocks noChangeArrowheads="1"/>
              </p:cNvSpPr>
              <p:nvPr/>
            </p:nvSpPr>
            <p:spPr bwMode="auto">
              <a:xfrm>
                <a:off x="1759" y="2370"/>
                <a:ext cx="25"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l</a:t>
                </a:r>
                <a:endParaRPr lang="en-US" altLang="x-none" sz="1050"/>
              </a:p>
            </p:txBody>
          </p:sp>
          <p:sp>
            <p:nvSpPr>
              <p:cNvPr id="804" name="Rectangle 801"/>
              <p:cNvSpPr>
                <a:spLocks noChangeArrowheads="1"/>
              </p:cNvSpPr>
              <p:nvPr/>
            </p:nvSpPr>
            <p:spPr bwMode="auto">
              <a:xfrm>
                <a:off x="1924" y="2370"/>
                <a:ext cx="5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x</a:t>
                </a:r>
                <a:endParaRPr lang="en-US" altLang="x-none" sz="1050"/>
              </a:p>
            </p:txBody>
          </p:sp>
          <p:sp>
            <p:nvSpPr>
              <p:cNvPr id="805" name="Rectangle 802"/>
              <p:cNvSpPr>
                <a:spLocks noChangeArrowheads="1"/>
              </p:cNvSpPr>
              <p:nvPr/>
            </p:nvSpPr>
            <p:spPr bwMode="auto">
              <a:xfrm>
                <a:off x="2097" y="2370"/>
                <a:ext cx="6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S</a:t>
                </a:r>
                <a:endParaRPr lang="en-US" altLang="x-none" sz="1050"/>
              </a:p>
            </p:txBody>
          </p:sp>
          <p:sp>
            <p:nvSpPr>
              <p:cNvPr id="806" name="Rectangle 803"/>
              <p:cNvSpPr>
                <a:spLocks noChangeArrowheads="1"/>
              </p:cNvSpPr>
              <p:nvPr/>
            </p:nvSpPr>
            <p:spPr bwMode="auto">
              <a:xfrm>
                <a:off x="2274" y="2370"/>
                <a:ext cx="6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FFFFFF"/>
                    </a:solidFill>
                    <a:latin typeface="Arial" charset="0"/>
                  </a:rPr>
                  <a:t>P</a:t>
                </a:r>
                <a:endParaRPr lang="en-US" altLang="x-none" sz="1050"/>
              </a:p>
            </p:txBody>
          </p:sp>
          <p:sp>
            <p:nvSpPr>
              <p:cNvPr id="807" name="Rectangle 804"/>
              <p:cNvSpPr>
                <a:spLocks noChangeArrowheads="1"/>
              </p:cNvSpPr>
              <p:nvPr/>
            </p:nvSpPr>
            <p:spPr bwMode="auto">
              <a:xfrm>
                <a:off x="2454" y="2370"/>
                <a:ext cx="5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x</a:t>
                </a:r>
                <a:endParaRPr lang="en-US" altLang="x-none" sz="1050"/>
              </a:p>
            </p:txBody>
          </p:sp>
          <p:sp>
            <p:nvSpPr>
              <p:cNvPr id="808" name="Rectangle 805"/>
              <p:cNvSpPr>
                <a:spLocks noChangeArrowheads="1"/>
              </p:cNvSpPr>
              <p:nvPr/>
            </p:nvSpPr>
            <p:spPr bwMode="auto">
              <a:xfrm>
                <a:off x="2631" y="2370"/>
                <a:ext cx="5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a</a:t>
                </a:r>
                <a:endParaRPr lang="en-US" altLang="x-none" sz="1050"/>
              </a:p>
            </p:txBody>
          </p:sp>
          <p:sp>
            <p:nvSpPr>
              <p:cNvPr id="809" name="Rectangle 806"/>
              <p:cNvSpPr>
                <a:spLocks noChangeArrowheads="1"/>
              </p:cNvSpPr>
              <p:nvPr/>
            </p:nvSpPr>
            <p:spPr bwMode="auto">
              <a:xfrm>
                <a:off x="2807" y="2370"/>
                <a:ext cx="5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x</a:t>
                </a:r>
                <a:endParaRPr lang="en-US" altLang="x-none" sz="1050"/>
              </a:p>
            </p:txBody>
          </p:sp>
          <p:sp>
            <p:nvSpPr>
              <p:cNvPr id="810" name="Rectangle 807"/>
              <p:cNvSpPr>
                <a:spLocks noChangeArrowheads="1"/>
              </p:cNvSpPr>
              <p:nvPr/>
            </p:nvSpPr>
            <p:spPr bwMode="auto">
              <a:xfrm>
                <a:off x="2984" y="2370"/>
                <a:ext cx="5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x</a:t>
                </a:r>
                <a:endParaRPr lang="en-US" altLang="x-none" sz="1050"/>
              </a:p>
            </p:txBody>
          </p:sp>
          <p:sp>
            <p:nvSpPr>
              <p:cNvPr id="811" name="Rectangle 808"/>
              <p:cNvSpPr>
                <a:spLocks noChangeArrowheads="1"/>
              </p:cNvSpPr>
              <p:nvPr/>
            </p:nvSpPr>
            <p:spPr bwMode="auto">
              <a:xfrm>
                <a:off x="3249" y="2370"/>
                <a:ext cx="36"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FFFFFF"/>
                    </a:solidFill>
                    <a:latin typeface="Arial" charset="0"/>
                  </a:rPr>
                  <a:t>r</a:t>
                </a:r>
                <a:endParaRPr lang="en-US" altLang="x-none" sz="1050"/>
              </a:p>
            </p:txBody>
          </p:sp>
          <p:sp>
            <p:nvSpPr>
              <p:cNvPr id="812" name="Rectangle 809"/>
              <p:cNvSpPr>
                <a:spLocks noChangeArrowheads="1"/>
              </p:cNvSpPr>
              <p:nvPr/>
            </p:nvSpPr>
            <p:spPr bwMode="auto">
              <a:xfrm>
                <a:off x="3414" y="2370"/>
                <a:ext cx="6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S</a:t>
                </a:r>
                <a:endParaRPr lang="en-US" altLang="x-none" sz="1050"/>
              </a:p>
            </p:txBody>
          </p:sp>
          <p:sp>
            <p:nvSpPr>
              <p:cNvPr id="813" name="Rectangle 810"/>
              <p:cNvSpPr>
                <a:spLocks noChangeArrowheads="1"/>
              </p:cNvSpPr>
              <p:nvPr/>
            </p:nvSpPr>
            <p:spPr bwMode="auto">
              <a:xfrm>
                <a:off x="3589" y="2370"/>
                <a:ext cx="67"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FFFFFF"/>
                    </a:solidFill>
                    <a:latin typeface="Arial" charset="0"/>
                  </a:rPr>
                  <a:t>R</a:t>
                </a:r>
                <a:endParaRPr lang="en-US" altLang="x-none" sz="1050"/>
              </a:p>
            </p:txBody>
          </p:sp>
        </p:grpSp>
        <p:grpSp>
          <p:nvGrpSpPr>
            <p:cNvPr id="814" name="Group 1012"/>
            <p:cNvGrpSpPr>
              <a:grpSpLocks/>
            </p:cNvGrpSpPr>
            <p:nvPr/>
          </p:nvGrpSpPr>
          <p:grpSpPr bwMode="auto">
            <a:xfrm>
              <a:off x="1036638" y="4213000"/>
              <a:ext cx="6999289" cy="1512888"/>
              <a:chOff x="653" y="2370"/>
              <a:chExt cx="4409" cy="953"/>
            </a:xfrm>
          </p:grpSpPr>
          <p:sp>
            <p:nvSpPr>
              <p:cNvPr id="815" name="Rectangle 812"/>
              <p:cNvSpPr>
                <a:spLocks noChangeArrowheads="1"/>
              </p:cNvSpPr>
              <p:nvPr/>
            </p:nvSpPr>
            <p:spPr bwMode="auto">
              <a:xfrm>
                <a:off x="3770" y="2370"/>
                <a:ext cx="56"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L</a:t>
                </a:r>
                <a:endParaRPr lang="en-US" altLang="x-none" sz="1050"/>
              </a:p>
            </p:txBody>
          </p:sp>
          <p:sp>
            <p:nvSpPr>
              <p:cNvPr id="816" name="Rectangle 813"/>
              <p:cNvSpPr>
                <a:spLocks noChangeArrowheads="1"/>
              </p:cNvSpPr>
              <p:nvPr/>
            </p:nvSpPr>
            <p:spPr bwMode="auto">
              <a:xfrm>
                <a:off x="3946" y="2370"/>
                <a:ext cx="56"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L</a:t>
                </a:r>
                <a:endParaRPr lang="en-US" altLang="x-none" sz="1050"/>
              </a:p>
            </p:txBody>
          </p:sp>
          <p:sp>
            <p:nvSpPr>
              <p:cNvPr id="817" name="Rectangle 814"/>
              <p:cNvSpPr>
                <a:spLocks noChangeArrowheads="1"/>
              </p:cNvSpPr>
              <p:nvPr/>
            </p:nvSpPr>
            <p:spPr bwMode="auto">
              <a:xfrm>
                <a:off x="4121" y="2370"/>
                <a:ext cx="6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S</a:t>
                </a:r>
                <a:endParaRPr lang="en-US" altLang="x-none" sz="1050"/>
              </a:p>
            </p:txBody>
          </p:sp>
          <p:sp>
            <p:nvSpPr>
              <p:cNvPr id="818" name="Rectangle 815"/>
              <p:cNvSpPr>
                <a:spLocks noChangeArrowheads="1"/>
              </p:cNvSpPr>
              <p:nvPr/>
            </p:nvSpPr>
            <p:spPr bwMode="auto">
              <a:xfrm>
                <a:off x="4298" y="2370"/>
                <a:ext cx="6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FFFFFF"/>
                    </a:solidFill>
                    <a:latin typeface="Arial" charset="0"/>
                  </a:rPr>
                  <a:t>P</a:t>
                </a:r>
                <a:endParaRPr lang="en-US" altLang="x-none" sz="1050"/>
              </a:p>
            </p:txBody>
          </p:sp>
          <p:sp>
            <p:nvSpPr>
              <p:cNvPr id="819" name="Rectangle 816"/>
              <p:cNvSpPr>
                <a:spLocks noChangeArrowheads="1"/>
              </p:cNvSpPr>
              <p:nvPr/>
            </p:nvSpPr>
            <p:spPr bwMode="auto">
              <a:xfrm>
                <a:off x="4478" y="2370"/>
                <a:ext cx="5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x</a:t>
                </a:r>
                <a:endParaRPr lang="en-US" altLang="x-none" sz="1050"/>
              </a:p>
            </p:txBody>
          </p:sp>
          <p:sp>
            <p:nvSpPr>
              <p:cNvPr id="820" name="Rectangle 817"/>
              <p:cNvSpPr>
                <a:spLocks noChangeArrowheads="1"/>
              </p:cNvSpPr>
              <p:nvPr/>
            </p:nvSpPr>
            <p:spPr bwMode="auto">
              <a:xfrm>
                <a:off x="4653" y="2370"/>
                <a:ext cx="56"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FFFFFF"/>
                    </a:solidFill>
                    <a:latin typeface="Arial" charset="0"/>
                  </a:rPr>
                  <a:t>p</a:t>
                </a:r>
                <a:endParaRPr lang="en-US" altLang="x-none" sz="1050"/>
              </a:p>
            </p:txBody>
          </p:sp>
          <p:sp>
            <p:nvSpPr>
              <p:cNvPr id="821" name="Rectangle 818"/>
              <p:cNvSpPr>
                <a:spLocks noChangeArrowheads="1"/>
              </p:cNvSpPr>
              <p:nvPr/>
            </p:nvSpPr>
            <p:spPr bwMode="auto">
              <a:xfrm>
                <a:off x="4831" y="2370"/>
                <a:ext cx="5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x</a:t>
                </a:r>
                <a:endParaRPr lang="en-US" altLang="x-none" sz="1050"/>
              </a:p>
            </p:txBody>
          </p:sp>
          <p:sp>
            <p:nvSpPr>
              <p:cNvPr id="822" name="Rectangle 819"/>
              <p:cNvSpPr>
                <a:spLocks noChangeArrowheads="1"/>
              </p:cNvSpPr>
              <p:nvPr/>
            </p:nvSpPr>
            <p:spPr bwMode="auto">
              <a:xfrm>
                <a:off x="5008" y="2370"/>
                <a:ext cx="5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x</a:t>
                </a:r>
                <a:endParaRPr lang="en-US" altLang="x-none" sz="1050"/>
              </a:p>
            </p:txBody>
          </p:sp>
          <p:sp>
            <p:nvSpPr>
              <p:cNvPr id="823" name="Rectangle 820"/>
              <p:cNvSpPr>
                <a:spLocks noChangeArrowheads="1"/>
              </p:cNvSpPr>
              <p:nvPr/>
            </p:nvSpPr>
            <p:spPr bwMode="auto">
              <a:xfrm>
                <a:off x="657" y="2459"/>
                <a:ext cx="159"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Lck</a:t>
                </a:r>
                <a:endParaRPr lang="en-US" altLang="x-none" sz="1050"/>
              </a:p>
            </p:txBody>
          </p:sp>
          <p:sp>
            <p:nvSpPr>
              <p:cNvPr id="824" name="Rectangle 821"/>
              <p:cNvSpPr>
                <a:spLocks noChangeArrowheads="1"/>
              </p:cNvSpPr>
              <p:nvPr/>
            </p:nvSpPr>
            <p:spPr bwMode="auto">
              <a:xfrm>
                <a:off x="1217" y="2463"/>
                <a:ext cx="5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x</a:t>
                </a:r>
                <a:endParaRPr lang="en-US" altLang="x-none" sz="1050"/>
              </a:p>
            </p:txBody>
          </p:sp>
          <p:sp>
            <p:nvSpPr>
              <p:cNvPr id="825" name="Rectangle 822"/>
              <p:cNvSpPr>
                <a:spLocks noChangeArrowheads="1"/>
              </p:cNvSpPr>
              <p:nvPr/>
            </p:nvSpPr>
            <p:spPr bwMode="auto">
              <a:xfrm>
                <a:off x="1394" y="2463"/>
                <a:ext cx="5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x</a:t>
                </a:r>
                <a:endParaRPr lang="en-US" altLang="x-none" sz="1050"/>
              </a:p>
            </p:txBody>
          </p:sp>
          <p:sp>
            <p:nvSpPr>
              <p:cNvPr id="826" name="Rectangle 823"/>
              <p:cNvSpPr>
                <a:spLocks noChangeArrowheads="1"/>
              </p:cNvSpPr>
              <p:nvPr/>
            </p:nvSpPr>
            <p:spPr bwMode="auto">
              <a:xfrm>
                <a:off x="1569" y="2463"/>
                <a:ext cx="56"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d</a:t>
                </a:r>
                <a:endParaRPr lang="en-US" altLang="x-none" sz="1050"/>
              </a:p>
            </p:txBody>
          </p:sp>
          <p:sp>
            <p:nvSpPr>
              <p:cNvPr id="827" name="Rectangle 824"/>
              <p:cNvSpPr>
                <a:spLocks noChangeArrowheads="1"/>
              </p:cNvSpPr>
              <p:nvPr/>
            </p:nvSpPr>
            <p:spPr bwMode="auto">
              <a:xfrm>
                <a:off x="1746" y="2463"/>
                <a:ext cx="56"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d</a:t>
                </a:r>
                <a:endParaRPr lang="en-US" altLang="x-none" sz="1050"/>
              </a:p>
            </p:txBody>
          </p:sp>
          <p:sp>
            <p:nvSpPr>
              <p:cNvPr id="828" name="Rectangle 825"/>
              <p:cNvSpPr>
                <a:spLocks noChangeArrowheads="1"/>
              </p:cNvSpPr>
              <p:nvPr/>
            </p:nvSpPr>
            <p:spPr bwMode="auto">
              <a:xfrm>
                <a:off x="1936" y="2463"/>
                <a:ext cx="25"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l</a:t>
                </a:r>
                <a:endParaRPr lang="en-US" altLang="x-none" sz="1050"/>
              </a:p>
            </p:txBody>
          </p:sp>
          <p:sp>
            <p:nvSpPr>
              <p:cNvPr id="829" name="Rectangle 826"/>
              <p:cNvSpPr>
                <a:spLocks noChangeArrowheads="1"/>
              </p:cNvSpPr>
              <p:nvPr/>
            </p:nvSpPr>
            <p:spPr bwMode="auto">
              <a:xfrm>
                <a:off x="2097" y="2463"/>
                <a:ext cx="6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FFFFFF"/>
                    </a:solidFill>
                    <a:latin typeface="Arial" charset="0"/>
                  </a:rPr>
                  <a:t>Y</a:t>
                </a:r>
                <a:endParaRPr lang="en-US" altLang="x-none" sz="1050"/>
              </a:p>
            </p:txBody>
          </p:sp>
          <p:sp>
            <p:nvSpPr>
              <p:cNvPr id="830" name="Rectangle 827"/>
              <p:cNvSpPr>
                <a:spLocks noChangeArrowheads="1"/>
              </p:cNvSpPr>
              <p:nvPr/>
            </p:nvSpPr>
            <p:spPr bwMode="auto">
              <a:xfrm>
                <a:off x="2277" y="2463"/>
                <a:ext cx="5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x</a:t>
                </a:r>
                <a:endParaRPr lang="en-US" altLang="x-none" sz="1050"/>
              </a:p>
            </p:txBody>
          </p:sp>
          <p:sp>
            <p:nvSpPr>
              <p:cNvPr id="831" name="Rectangle 828"/>
              <p:cNvSpPr>
                <a:spLocks noChangeArrowheads="1"/>
              </p:cNvSpPr>
              <p:nvPr/>
            </p:nvSpPr>
            <p:spPr bwMode="auto">
              <a:xfrm>
                <a:off x="2454" y="2463"/>
                <a:ext cx="5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x</a:t>
                </a:r>
                <a:endParaRPr lang="en-US" altLang="x-none" sz="1050"/>
              </a:p>
            </p:txBody>
          </p:sp>
          <p:sp>
            <p:nvSpPr>
              <p:cNvPr id="832" name="Rectangle 829"/>
              <p:cNvSpPr>
                <a:spLocks noChangeArrowheads="1"/>
              </p:cNvSpPr>
              <p:nvPr/>
            </p:nvSpPr>
            <p:spPr bwMode="auto">
              <a:xfrm>
                <a:off x="2631" y="2463"/>
                <a:ext cx="5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v</a:t>
                </a:r>
                <a:endParaRPr lang="en-US" altLang="x-none" sz="1050"/>
              </a:p>
            </p:txBody>
          </p:sp>
          <p:sp>
            <p:nvSpPr>
              <p:cNvPr id="833" name="Rectangle 830"/>
              <p:cNvSpPr>
                <a:spLocks noChangeArrowheads="1"/>
              </p:cNvSpPr>
              <p:nvPr/>
            </p:nvSpPr>
            <p:spPr bwMode="auto">
              <a:xfrm>
                <a:off x="2807" y="2463"/>
                <a:ext cx="5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x</a:t>
                </a:r>
                <a:endParaRPr lang="en-US" altLang="x-none" sz="1050"/>
              </a:p>
            </p:txBody>
          </p:sp>
          <p:sp>
            <p:nvSpPr>
              <p:cNvPr id="834" name="Rectangle 831"/>
              <p:cNvSpPr>
                <a:spLocks noChangeArrowheads="1"/>
              </p:cNvSpPr>
              <p:nvPr/>
            </p:nvSpPr>
            <p:spPr bwMode="auto">
              <a:xfrm>
                <a:off x="2984" y="2463"/>
                <a:ext cx="5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x</a:t>
                </a:r>
                <a:endParaRPr lang="en-US" altLang="x-none" sz="1050"/>
              </a:p>
            </p:txBody>
          </p:sp>
          <p:sp>
            <p:nvSpPr>
              <p:cNvPr id="835" name="Rectangle 832"/>
              <p:cNvSpPr>
                <a:spLocks noChangeArrowheads="1"/>
              </p:cNvSpPr>
              <p:nvPr/>
            </p:nvSpPr>
            <p:spPr bwMode="auto">
              <a:xfrm>
                <a:off x="3253" y="2463"/>
                <a:ext cx="25"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l</a:t>
                </a:r>
                <a:endParaRPr lang="en-US" altLang="x-none" sz="1050"/>
              </a:p>
            </p:txBody>
          </p:sp>
          <p:sp>
            <p:nvSpPr>
              <p:cNvPr id="836" name="Rectangle 833"/>
              <p:cNvSpPr>
                <a:spLocks noChangeArrowheads="1"/>
              </p:cNvSpPr>
              <p:nvPr/>
            </p:nvSpPr>
            <p:spPr bwMode="auto">
              <a:xfrm>
                <a:off x="3418" y="2463"/>
                <a:ext cx="5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e</a:t>
                </a:r>
                <a:endParaRPr lang="en-US" altLang="x-none" sz="1050"/>
              </a:p>
            </p:txBody>
          </p:sp>
          <p:sp>
            <p:nvSpPr>
              <p:cNvPr id="837" name="Rectangle 834"/>
              <p:cNvSpPr>
                <a:spLocks noChangeArrowheads="1"/>
              </p:cNvSpPr>
              <p:nvPr/>
            </p:nvSpPr>
            <p:spPr bwMode="auto">
              <a:xfrm>
                <a:off x="3589" y="2463"/>
                <a:ext cx="67"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D</a:t>
                </a:r>
                <a:endParaRPr lang="en-US" altLang="x-none" sz="1050"/>
              </a:p>
            </p:txBody>
          </p:sp>
          <p:sp>
            <p:nvSpPr>
              <p:cNvPr id="838" name="Rectangle 835"/>
              <p:cNvSpPr>
                <a:spLocks noChangeArrowheads="1"/>
              </p:cNvSpPr>
              <p:nvPr/>
            </p:nvSpPr>
            <p:spPr bwMode="auto">
              <a:xfrm>
                <a:off x="3770" y="2463"/>
                <a:ext cx="56"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d</a:t>
                </a:r>
                <a:endParaRPr lang="en-US" altLang="x-none" sz="1050"/>
              </a:p>
            </p:txBody>
          </p:sp>
          <p:sp>
            <p:nvSpPr>
              <p:cNvPr id="839" name="Rectangle 836"/>
              <p:cNvSpPr>
                <a:spLocks noChangeArrowheads="1"/>
              </p:cNvSpPr>
              <p:nvPr/>
            </p:nvSpPr>
            <p:spPr bwMode="auto">
              <a:xfrm>
                <a:off x="3960" y="2463"/>
                <a:ext cx="25"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l</a:t>
                </a:r>
                <a:endParaRPr lang="en-US" altLang="x-none" sz="1050"/>
              </a:p>
            </p:txBody>
          </p:sp>
          <p:sp>
            <p:nvSpPr>
              <p:cNvPr id="840" name="Rectangle 837"/>
              <p:cNvSpPr>
                <a:spLocks noChangeArrowheads="1"/>
              </p:cNvSpPr>
              <p:nvPr/>
            </p:nvSpPr>
            <p:spPr bwMode="auto">
              <a:xfrm>
                <a:off x="4121" y="2463"/>
                <a:ext cx="6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FFFFFF"/>
                    </a:solidFill>
                    <a:latin typeface="Arial" charset="0"/>
                  </a:rPr>
                  <a:t>Y</a:t>
                </a:r>
                <a:endParaRPr lang="en-US" altLang="x-none" sz="1050"/>
              </a:p>
            </p:txBody>
          </p:sp>
          <p:sp>
            <p:nvSpPr>
              <p:cNvPr id="841" name="Rectangle 838"/>
              <p:cNvSpPr>
                <a:spLocks noChangeArrowheads="1"/>
              </p:cNvSpPr>
              <p:nvPr/>
            </p:nvSpPr>
            <p:spPr bwMode="auto">
              <a:xfrm>
                <a:off x="4301" y="2463"/>
                <a:ext cx="5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v</a:t>
                </a:r>
                <a:endParaRPr lang="en-US" altLang="x-none" sz="1050"/>
              </a:p>
            </p:txBody>
          </p:sp>
          <p:sp>
            <p:nvSpPr>
              <p:cNvPr id="842" name="Rectangle 839"/>
              <p:cNvSpPr>
                <a:spLocks noChangeArrowheads="1"/>
              </p:cNvSpPr>
              <p:nvPr/>
            </p:nvSpPr>
            <p:spPr bwMode="auto">
              <a:xfrm>
                <a:off x="4486" y="2463"/>
                <a:ext cx="36"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FFFFFF"/>
                    </a:solidFill>
                    <a:latin typeface="Arial" charset="0"/>
                  </a:rPr>
                  <a:t>r</a:t>
                </a:r>
                <a:endParaRPr lang="en-US" altLang="x-none" sz="1050"/>
              </a:p>
            </p:txBody>
          </p:sp>
          <p:sp>
            <p:nvSpPr>
              <p:cNvPr id="843" name="Rectangle 840"/>
              <p:cNvSpPr>
                <a:spLocks noChangeArrowheads="1"/>
              </p:cNvSpPr>
              <p:nvPr/>
            </p:nvSpPr>
            <p:spPr bwMode="auto">
              <a:xfrm>
                <a:off x="4653" y="2463"/>
                <a:ext cx="56"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FFFFFF"/>
                    </a:solidFill>
                    <a:latin typeface="Arial" charset="0"/>
                  </a:rPr>
                  <a:t>p</a:t>
                </a:r>
                <a:endParaRPr lang="en-US" altLang="x-none" sz="1050"/>
              </a:p>
            </p:txBody>
          </p:sp>
          <p:sp>
            <p:nvSpPr>
              <p:cNvPr id="844" name="Rectangle 841"/>
              <p:cNvSpPr>
                <a:spLocks noChangeArrowheads="1"/>
              </p:cNvSpPr>
              <p:nvPr/>
            </p:nvSpPr>
            <p:spPr bwMode="auto">
              <a:xfrm>
                <a:off x="4831" y="2463"/>
                <a:ext cx="5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x</a:t>
                </a:r>
                <a:endParaRPr lang="en-US" altLang="x-none" sz="1050"/>
              </a:p>
            </p:txBody>
          </p:sp>
          <p:sp>
            <p:nvSpPr>
              <p:cNvPr id="845" name="Rectangle 842"/>
              <p:cNvSpPr>
                <a:spLocks noChangeArrowheads="1"/>
              </p:cNvSpPr>
              <p:nvPr/>
            </p:nvSpPr>
            <p:spPr bwMode="auto">
              <a:xfrm>
                <a:off x="5006" y="2463"/>
                <a:ext cx="56"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FFFFFF"/>
                    </a:solidFill>
                    <a:latin typeface="Arial" charset="0"/>
                  </a:rPr>
                  <a:t>p</a:t>
                </a:r>
                <a:endParaRPr lang="en-US" altLang="x-none" sz="1050"/>
              </a:p>
            </p:txBody>
          </p:sp>
          <p:sp>
            <p:nvSpPr>
              <p:cNvPr id="846" name="Rectangle 843"/>
              <p:cNvSpPr>
                <a:spLocks noChangeArrowheads="1"/>
              </p:cNvSpPr>
              <p:nvPr/>
            </p:nvSpPr>
            <p:spPr bwMode="auto">
              <a:xfrm>
                <a:off x="657" y="2553"/>
                <a:ext cx="163"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Lyn</a:t>
                </a:r>
                <a:endParaRPr lang="en-US" altLang="x-none" sz="1050"/>
              </a:p>
            </p:txBody>
          </p:sp>
          <p:sp>
            <p:nvSpPr>
              <p:cNvPr id="847" name="Rectangle 844"/>
              <p:cNvSpPr>
                <a:spLocks noChangeArrowheads="1"/>
              </p:cNvSpPr>
              <p:nvPr/>
            </p:nvSpPr>
            <p:spPr bwMode="auto">
              <a:xfrm>
                <a:off x="1217" y="2557"/>
                <a:ext cx="5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x</a:t>
                </a:r>
                <a:endParaRPr lang="en-US" altLang="x-none" sz="1050"/>
              </a:p>
            </p:txBody>
          </p:sp>
          <p:sp>
            <p:nvSpPr>
              <p:cNvPr id="848" name="Rectangle 845"/>
              <p:cNvSpPr>
                <a:spLocks noChangeArrowheads="1"/>
              </p:cNvSpPr>
              <p:nvPr/>
            </p:nvSpPr>
            <p:spPr bwMode="auto">
              <a:xfrm>
                <a:off x="1394" y="2557"/>
                <a:ext cx="5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x</a:t>
                </a:r>
                <a:endParaRPr lang="en-US" altLang="x-none" sz="1050"/>
              </a:p>
            </p:txBody>
          </p:sp>
          <p:sp>
            <p:nvSpPr>
              <p:cNvPr id="849" name="Rectangle 846"/>
              <p:cNvSpPr>
                <a:spLocks noChangeArrowheads="1"/>
              </p:cNvSpPr>
              <p:nvPr/>
            </p:nvSpPr>
            <p:spPr bwMode="auto">
              <a:xfrm>
                <a:off x="1571" y="2557"/>
                <a:ext cx="5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e</a:t>
                </a:r>
                <a:endParaRPr lang="en-US" altLang="x-none" sz="1050"/>
              </a:p>
            </p:txBody>
          </p:sp>
          <p:sp>
            <p:nvSpPr>
              <p:cNvPr id="850" name="Rectangle 847"/>
              <p:cNvSpPr>
                <a:spLocks noChangeArrowheads="1"/>
              </p:cNvSpPr>
              <p:nvPr/>
            </p:nvSpPr>
            <p:spPr bwMode="auto">
              <a:xfrm>
                <a:off x="1746" y="2557"/>
                <a:ext cx="56"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n</a:t>
                </a:r>
                <a:endParaRPr lang="en-US" altLang="x-none" sz="1050"/>
              </a:p>
            </p:txBody>
          </p:sp>
          <p:sp>
            <p:nvSpPr>
              <p:cNvPr id="851" name="Rectangle 848"/>
              <p:cNvSpPr>
                <a:spLocks noChangeArrowheads="1"/>
              </p:cNvSpPr>
              <p:nvPr/>
            </p:nvSpPr>
            <p:spPr bwMode="auto">
              <a:xfrm>
                <a:off x="1936" y="2557"/>
                <a:ext cx="25"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I</a:t>
                </a:r>
                <a:endParaRPr lang="en-US" altLang="x-none" sz="1050"/>
              </a:p>
            </p:txBody>
          </p:sp>
          <p:sp>
            <p:nvSpPr>
              <p:cNvPr id="852" name="Rectangle 849"/>
              <p:cNvSpPr>
                <a:spLocks noChangeArrowheads="1"/>
              </p:cNvSpPr>
              <p:nvPr/>
            </p:nvSpPr>
            <p:spPr bwMode="auto">
              <a:xfrm>
                <a:off x="2097" y="2557"/>
                <a:ext cx="6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FFFFFF"/>
                    </a:solidFill>
                    <a:latin typeface="Arial" charset="0"/>
                  </a:rPr>
                  <a:t>Y</a:t>
                </a:r>
                <a:endParaRPr lang="en-US" altLang="x-none" sz="1050"/>
              </a:p>
            </p:txBody>
          </p:sp>
          <p:sp>
            <p:nvSpPr>
              <p:cNvPr id="853" name="Rectangle 850"/>
              <p:cNvSpPr>
                <a:spLocks noChangeArrowheads="1"/>
              </p:cNvSpPr>
              <p:nvPr/>
            </p:nvSpPr>
            <p:spPr bwMode="auto">
              <a:xfrm>
                <a:off x="2277" y="2557"/>
                <a:ext cx="5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e</a:t>
                </a:r>
                <a:endParaRPr lang="en-US" altLang="x-none" sz="1050"/>
              </a:p>
            </p:txBody>
          </p:sp>
          <p:sp>
            <p:nvSpPr>
              <p:cNvPr id="854" name="Rectangle 851"/>
              <p:cNvSpPr>
                <a:spLocks noChangeArrowheads="1"/>
              </p:cNvSpPr>
              <p:nvPr/>
            </p:nvSpPr>
            <p:spPr bwMode="auto">
              <a:xfrm>
                <a:off x="2454" y="2557"/>
                <a:ext cx="5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x</a:t>
                </a:r>
                <a:endParaRPr lang="en-US" altLang="x-none" sz="1050"/>
              </a:p>
            </p:txBody>
          </p:sp>
          <p:sp>
            <p:nvSpPr>
              <p:cNvPr id="855" name="Rectangle 852"/>
              <p:cNvSpPr>
                <a:spLocks noChangeArrowheads="1"/>
              </p:cNvSpPr>
              <p:nvPr/>
            </p:nvSpPr>
            <p:spPr bwMode="auto">
              <a:xfrm>
                <a:off x="2629" y="2557"/>
                <a:ext cx="56"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dirty="0">
                    <a:solidFill>
                      <a:srgbClr val="FFFFFF"/>
                    </a:solidFill>
                    <a:latin typeface="Arial" charset="0"/>
                  </a:rPr>
                  <a:t>p</a:t>
                </a:r>
                <a:endParaRPr lang="en-US" altLang="x-none" sz="1050" dirty="0"/>
              </a:p>
            </p:txBody>
          </p:sp>
          <p:sp>
            <p:nvSpPr>
              <p:cNvPr id="856" name="Rectangle 853"/>
              <p:cNvSpPr>
                <a:spLocks noChangeArrowheads="1"/>
              </p:cNvSpPr>
              <p:nvPr/>
            </p:nvSpPr>
            <p:spPr bwMode="auto">
              <a:xfrm>
                <a:off x="2807" y="2557"/>
                <a:ext cx="5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x</a:t>
                </a:r>
                <a:endParaRPr lang="en-US" altLang="x-none" sz="1050"/>
              </a:p>
            </p:txBody>
          </p:sp>
          <p:sp>
            <p:nvSpPr>
              <p:cNvPr id="857" name="Rectangle 854"/>
              <p:cNvSpPr>
                <a:spLocks noChangeArrowheads="1"/>
              </p:cNvSpPr>
              <p:nvPr/>
            </p:nvSpPr>
            <p:spPr bwMode="auto">
              <a:xfrm>
                <a:off x="2984" y="2557"/>
                <a:ext cx="5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x</a:t>
                </a:r>
                <a:endParaRPr lang="en-US" altLang="x-none" sz="1050"/>
              </a:p>
            </p:txBody>
          </p:sp>
          <p:sp>
            <p:nvSpPr>
              <p:cNvPr id="858" name="Rectangle 855"/>
              <p:cNvSpPr>
                <a:spLocks noChangeArrowheads="1"/>
              </p:cNvSpPr>
              <p:nvPr/>
            </p:nvSpPr>
            <p:spPr bwMode="auto">
              <a:xfrm>
                <a:off x="3249" y="2557"/>
                <a:ext cx="36"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FFFFFF"/>
                    </a:solidFill>
                    <a:latin typeface="Arial" charset="0"/>
                  </a:rPr>
                  <a:t>r</a:t>
                </a:r>
                <a:endParaRPr lang="en-US" altLang="x-none" sz="1050"/>
              </a:p>
            </p:txBody>
          </p:sp>
          <p:sp>
            <p:nvSpPr>
              <p:cNvPr id="859" name="Rectangle 856"/>
              <p:cNvSpPr>
                <a:spLocks noChangeArrowheads="1"/>
              </p:cNvSpPr>
              <p:nvPr/>
            </p:nvSpPr>
            <p:spPr bwMode="auto">
              <a:xfrm>
                <a:off x="3418" y="2557"/>
                <a:ext cx="5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e</a:t>
                </a:r>
                <a:endParaRPr lang="en-US" altLang="x-none" sz="1050"/>
              </a:p>
            </p:txBody>
          </p:sp>
          <p:sp>
            <p:nvSpPr>
              <p:cNvPr id="860" name="Rectangle 857"/>
              <p:cNvSpPr>
                <a:spLocks noChangeArrowheads="1"/>
              </p:cNvSpPr>
              <p:nvPr/>
            </p:nvSpPr>
            <p:spPr bwMode="auto">
              <a:xfrm>
                <a:off x="3589" y="2557"/>
                <a:ext cx="67"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D</a:t>
                </a:r>
                <a:endParaRPr lang="en-US" altLang="x-none" sz="1050"/>
              </a:p>
            </p:txBody>
          </p:sp>
          <p:sp>
            <p:nvSpPr>
              <p:cNvPr id="861" name="Rectangle 858"/>
              <p:cNvSpPr>
                <a:spLocks noChangeArrowheads="1"/>
              </p:cNvSpPr>
              <p:nvPr/>
            </p:nvSpPr>
            <p:spPr bwMode="auto">
              <a:xfrm>
                <a:off x="3770" y="2557"/>
                <a:ext cx="56"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d</a:t>
                </a:r>
                <a:endParaRPr lang="en-US" altLang="x-none" sz="1050"/>
              </a:p>
            </p:txBody>
          </p:sp>
          <p:sp>
            <p:nvSpPr>
              <p:cNvPr id="862" name="Rectangle 859"/>
              <p:cNvSpPr>
                <a:spLocks noChangeArrowheads="1"/>
              </p:cNvSpPr>
              <p:nvPr/>
            </p:nvSpPr>
            <p:spPr bwMode="auto">
              <a:xfrm>
                <a:off x="3960" y="2557"/>
                <a:ext cx="25"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l</a:t>
                </a:r>
                <a:endParaRPr lang="en-US" altLang="x-none" sz="1050"/>
              </a:p>
            </p:txBody>
          </p:sp>
          <p:sp>
            <p:nvSpPr>
              <p:cNvPr id="863" name="Rectangle 860"/>
              <p:cNvSpPr>
                <a:spLocks noChangeArrowheads="1"/>
              </p:cNvSpPr>
              <p:nvPr/>
            </p:nvSpPr>
            <p:spPr bwMode="auto">
              <a:xfrm>
                <a:off x="4121" y="2557"/>
                <a:ext cx="6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FFFFFF"/>
                    </a:solidFill>
                    <a:latin typeface="Arial" charset="0"/>
                  </a:rPr>
                  <a:t>Y</a:t>
                </a:r>
                <a:endParaRPr lang="en-US" altLang="x-none" sz="1050"/>
              </a:p>
            </p:txBody>
          </p:sp>
          <p:sp>
            <p:nvSpPr>
              <p:cNvPr id="864" name="Rectangle 861"/>
              <p:cNvSpPr>
                <a:spLocks noChangeArrowheads="1"/>
              </p:cNvSpPr>
              <p:nvPr/>
            </p:nvSpPr>
            <p:spPr bwMode="auto">
              <a:xfrm>
                <a:off x="4311" y="2557"/>
                <a:ext cx="3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f</a:t>
                </a:r>
                <a:endParaRPr lang="en-US" altLang="x-none" sz="1050"/>
              </a:p>
            </p:txBody>
          </p:sp>
          <p:sp>
            <p:nvSpPr>
              <p:cNvPr id="865" name="Rectangle 862"/>
              <p:cNvSpPr>
                <a:spLocks noChangeArrowheads="1"/>
              </p:cNvSpPr>
              <p:nvPr/>
            </p:nvSpPr>
            <p:spPr bwMode="auto">
              <a:xfrm>
                <a:off x="4478" y="2557"/>
                <a:ext cx="5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x</a:t>
                </a:r>
                <a:endParaRPr lang="en-US" altLang="x-none" sz="1050"/>
              </a:p>
            </p:txBody>
          </p:sp>
          <p:sp>
            <p:nvSpPr>
              <p:cNvPr id="866" name="Rectangle 863"/>
              <p:cNvSpPr>
                <a:spLocks noChangeArrowheads="1"/>
              </p:cNvSpPr>
              <p:nvPr/>
            </p:nvSpPr>
            <p:spPr bwMode="auto">
              <a:xfrm>
                <a:off x="4653" y="2557"/>
                <a:ext cx="56"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FFFFFF"/>
                    </a:solidFill>
                    <a:latin typeface="Arial" charset="0"/>
                  </a:rPr>
                  <a:t>p</a:t>
                </a:r>
                <a:endParaRPr lang="en-US" altLang="x-none" sz="1050"/>
              </a:p>
            </p:txBody>
          </p:sp>
          <p:sp>
            <p:nvSpPr>
              <p:cNvPr id="867" name="Rectangle 864"/>
              <p:cNvSpPr>
                <a:spLocks noChangeArrowheads="1"/>
              </p:cNvSpPr>
              <p:nvPr/>
            </p:nvSpPr>
            <p:spPr bwMode="auto">
              <a:xfrm>
                <a:off x="4841" y="2557"/>
                <a:ext cx="3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t</a:t>
                </a:r>
                <a:endParaRPr lang="en-US" altLang="x-none" sz="1050"/>
              </a:p>
            </p:txBody>
          </p:sp>
          <p:sp>
            <p:nvSpPr>
              <p:cNvPr id="868" name="Rectangle 865"/>
              <p:cNvSpPr>
                <a:spLocks noChangeArrowheads="1"/>
              </p:cNvSpPr>
              <p:nvPr/>
            </p:nvSpPr>
            <p:spPr bwMode="auto">
              <a:xfrm>
                <a:off x="5008" y="2557"/>
                <a:ext cx="5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x</a:t>
                </a:r>
                <a:endParaRPr lang="en-US" altLang="x-none" sz="1050"/>
              </a:p>
            </p:txBody>
          </p:sp>
          <p:sp>
            <p:nvSpPr>
              <p:cNvPr id="869" name="Rectangle 866"/>
              <p:cNvSpPr>
                <a:spLocks noChangeArrowheads="1"/>
              </p:cNvSpPr>
              <p:nvPr/>
            </p:nvSpPr>
            <p:spPr bwMode="auto">
              <a:xfrm>
                <a:off x="655" y="2651"/>
                <a:ext cx="210"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p38a</a:t>
                </a:r>
                <a:endParaRPr lang="en-US" altLang="x-none" sz="1050"/>
              </a:p>
            </p:txBody>
          </p:sp>
          <p:sp>
            <p:nvSpPr>
              <p:cNvPr id="870" name="Rectangle 867"/>
              <p:cNvSpPr>
                <a:spLocks noChangeArrowheads="1"/>
              </p:cNvSpPr>
              <p:nvPr/>
            </p:nvSpPr>
            <p:spPr bwMode="auto">
              <a:xfrm>
                <a:off x="1217" y="2651"/>
                <a:ext cx="5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x</a:t>
                </a:r>
                <a:endParaRPr lang="en-US" altLang="x-none" sz="1050"/>
              </a:p>
            </p:txBody>
          </p:sp>
          <p:sp>
            <p:nvSpPr>
              <p:cNvPr id="871" name="Rectangle 868"/>
              <p:cNvSpPr>
                <a:spLocks noChangeArrowheads="1"/>
              </p:cNvSpPr>
              <p:nvPr/>
            </p:nvSpPr>
            <p:spPr bwMode="auto">
              <a:xfrm>
                <a:off x="1394" y="2651"/>
                <a:ext cx="5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x</a:t>
                </a:r>
                <a:endParaRPr lang="en-US" altLang="x-none" sz="1050"/>
              </a:p>
            </p:txBody>
          </p:sp>
          <p:sp>
            <p:nvSpPr>
              <p:cNvPr id="872" name="Rectangle 869"/>
              <p:cNvSpPr>
                <a:spLocks noChangeArrowheads="1"/>
              </p:cNvSpPr>
              <p:nvPr/>
            </p:nvSpPr>
            <p:spPr bwMode="auto">
              <a:xfrm>
                <a:off x="1571" y="2651"/>
                <a:ext cx="5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x</a:t>
                </a:r>
                <a:endParaRPr lang="en-US" altLang="x-none" sz="1050"/>
              </a:p>
            </p:txBody>
          </p:sp>
          <p:sp>
            <p:nvSpPr>
              <p:cNvPr id="873" name="Rectangle 870"/>
              <p:cNvSpPr>
                <a:spLocks noChangeArrowheads="1"/>
              </p:cNvSpPr>
              <p:nvPr/>
            </p:nvSpPr>
            <p:spPr bwMode="auto">
              <a:xfrm>
                <a:off x="1744" y="2651"/>
                <a:ext cx="6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FFFFFF"/>
                    </a:solidFill>
                    <a:latin typeface="Arial" charset="0"/>
                  </a:rPr>
                  <a:t>P</a:t>
                </a:r>
                <a:endParaRPr lang="en-US" altLang="x-none" sz="1050"/>
              </a:p>
            </p:txBody>
          </p:sp>
          <p:sp>
            <p:nvSpPr>
              <p:cNvPr id="874" name="Rectangle 871"/>
              <p:cNvSpPr>
                <a:spLocks noChangeArrowheads="1"/>
              </p:cNvSpPr>
              <p:nvPr/>
            </p:nvSpPr>
            <p:spPr bwMode="auto">
              <a:xfrm>
                <a:off x="1936" y="2651"/>
                <a:ext cx="25"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l</a:t>
                </a:r>
                <a:endParaRPr lang="en-US" altLang="x-none" sz="1050"/>
              </a:p>
            </p:txBody>
          </p:sp>
          <p:sp>
            <p:nvSpPr>
              <p:cNvPr id="875" name="Rectangle 872"/>
              <p:cNvSpPr>
                <a:spLocks noChangeArrowheads="1"/>
              </p:cNvSpPr>
              <p:nvPr/>
            </p:nvSpPr>
            <p:spPr bwMode="auto">
              <a:xfrm>
                <a:off x="2097" y="2651"/>
                <a:ext cx="6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S</a:t>
                </a:r>
                <a:endParaRPr lang="en-US" altLang="x-none" sz="1050"/>
              </a:p>
            </p:txBody>
          </p:sp>
          <p:sp>
            <p:nvSpPr>
              <p:cNvPr id="876" name="Rectangle 873"/>
              <p:cNvSpPr>
                <a:spLocks noChangeArrowheads="1"/>
              </p:cNvSpPr>
              <p:nvPr/>
            </p:nvSpPr>
            <p:spPr bwMode="auto">
              <a:xfrm>
                <a:off x="2274" y="2651"/>
                <a:ext cx="6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FFFFFF"/>
                    </a:solidFill>
                    <a:latin typeface="Arial" charset="0"/>
                  </a:rPr>
                  <a:t>P</a:t>
                </a:r>
                <a:endParaRPr lang="en-US" altLang="x-none" sz="1050"/>
              </a:p>
            </p:txBody>
          </p:sp>
          <p:sp>
            <p:nvSpPr>
              <p:cNvPr id="877" name="Rectangle 874"/>
              <p:cNvSpPr>
                <a:spLocks noChangeArrowheads="1"/>
              </p:cNvSpPr>
              <p:nvPr/>
            </p:nvSpPr>
            <p:spPr bwMode="auto">
              <a:xfrm>
                <a:off x="2454" y="2651"/>
                <a:ext cx="5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x</a:t>
                </a:r>
                <a:endParaRPr lang="en-US" altLang="x-none" sz="1050"/>
              </a:p>
            </p:txBody>
          </p:sp>
          <p:sp>
            <p:nvSpPr>
              <p:cNvPr id="878" name="Rectangle 875"/>
              <p:cNvSpPr>
                <a:spLocks noChangeArrowheads="1"/>
              </p:cNvSpPr>
              <p:nvPr/>
            </p:nvSpPr>
            <p:spPr bwMode="auto">
              <a:xfrm>
                <a:off x="2631" y="2651"/>
                <a:ext cx="5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x</a:t>
                </a:r>
                <a:endParaRPr lang="en-US" altLang="x-none" sz="1050"/>
              </a:p>
            </p:txBody>
          </p:sp>
          <p:sp>
            <p:nvSpPr>
              <p:cNvPr id="879" name="Rectangle 876"/>
              <p:cNvSpPr>
                <a:spLocks noChangeArrowheads="1"/>
              </p:cNvSpPr>
              <p:nvPr/>
            </p:nvSpPr>
            <p:spPr bwMode="auto">
              <a:xfrm>
                <a:off x="2806" y="2651"/>
                <a:ext cx="56"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FFFFFF"/>
                    </a:solidFill>
                    <a:latin typeface="Arial" charset="0"/>
                  </a:rPr>
                  <a:t>p</a:t>
                </a:r>
                <a:endParaRPr lang="en-US" altLang="x-none" sz="1050"/>
              </a:p>
            </p:txBody>
          </p:sp>
          <p:sp>
            <p:nvSpPr>
              <p:cNvPr id="880" name="Rectangle 877"/>
              <p:cNvSpPr>
                <a:spLocks noChangeArrowheads="1"/>
              </p:cNvSpPr>
              <p:nvPr/>
            </p:nvSpPr>
            <p:spPr bwMode="auto">
              <a:xfrm>
                <a:off x="2984" y="2651"/>
                <a:ext cx="5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x</a:t>
                </a:r>
                <a:endParaRPr lang="en-US" altLang="x-none" sz="1050"/>
              </a:p>
            </p:txBody>
          </p:sp>
          <p:sp>
            <p:nvSpPr>
              <p:cNvPr id="881" name="Rectangle 878"/>
              <p:cNvSpPr>
                <a:spLocks noChangeArrowheads="1"/>
              </p:cNvSpPr>
              <p:nvPr/>
            </p:nvSpPr>
            <p:spPr bwMode="auto">
              <a:xfrm>
                <a:off x="3253" y="2651"/>
                <a:ext cx="25"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l</a:t>
                </a:r>
                <a:endParaRPr lang="en-US" altLang="x-none" sz="1050"/>
              </a:p>
            </p:txBody>
          </p:sp>
          <p:sp>
            <p:nvSpPr>
              <p:cNvPr id="882" name="Rectangle 879"/>
              <p:cNvSpPr>
                <a:spLocks noChangeArrowheads="1"/>
              </p:cNvSpPr>
              <p:nvPr/>
            </p:nvSpPr>
            <p:spPr bwMode="auto">
              <a:xfrm>
                <a:off x="3414" y="2651"/>
                <a:ext cx="6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S</a:t>
                </a:r>
                <a:endParaRPr lang="en-US" altLang="x-none" sz="1050"/>
              </a:p>
            </p:txBody>
          </p:sp>
          <p:sp>
            <p:nvSpPr>
              <p:cNvPr id="883" name="Rectangle 880"/>
              <p:cNvSpPr>
                <a:spLocks noChangeArrowheads="1"/>
              </p:cNvSpPr>
              <p:nvPr/>
            </p:nvSpPr>
            <p:spPr bwMode="auto">
              <a:xfrm>
                <a:off x="3589" y="2651"/>
                <a:ext cx="67"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FFFFFF"/>
                    </a:solidFill>
                    <a:latin typeface="Arial" charset="0"/>
                  </a:rPr>
                  <a:t>R</a:t>
                </a:r>
                <a:endParaRPr lang="en-US" altLang="x-none" sz="1050"/>
              </a:p>
            </p:txBody>
          </p:sp>
          <p:sp>
            <p:nvSpPr>
              <p:cNvPr id="884" name="Rectangle 881"/>
              <p:cNvSpPr>
                <a:spLocks noChangeArrowheads="1"/>
              </p:cNvSpPr>
              <p:nvPr/>
            </p:nvSpPr>
            <p:spPr bwMode="auto">
              <a:xfrm>
                <a:off x="3768" y="2651"/>
                <a:ext cx="6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FFFFFF"/>
                    </a:solidFill>
                    <a:latin typeface="Arial" charset="0"/>
                  </a:rPr>
                  <a:t>P</a:t>
                </a:r>
                <a:endParaRPr lang="en-US" altLang="x-none" sz="1050"/>
              </a:p>
            </p:txBody>
          </p:sp>
          <p:sp>
            <p:nvSpPr>
              <p:cNvPr id="885" name="Rectangle 882"/>
              <p:cNvSpPr>
                <a:spLocks noChangeArrowheads="1"/>
              </p:cNvSpPr>
              <p:nvPr/>
            </p:nvSpPr>
            <p:spPr bwMode="auto">
              <a:xfrm>
                <a:off x="3946" y="2651"/>
                <a:ext cx="56"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L</a:t>
                </a:r>
                <a:endParaRPr lang="en-US" altLang="x-none" sz="1050"/>
              </a:p>
            </p:txBody>
          </p:sp>
          <p:sp>
            <p:nvSpPr>
              <p:cNvPr id="886" name="Rectangle 883"/>
              <p:cNvSpPr>
                <a:spLocks noChangeArrowheads="1"/>
              </p:cNvSpPr>
              <p:nvPr/>
            </p:nvSpPr>
            <p:spPr bwMode="auto">
              <a:xfrm>
                <a:off x="4121" y="2651"/>
                <a:ext cx="6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S</a:t>
                </a:r>
                <a:endParaRPr lang="en-US" altLang="x-none" sz="1050"/>
              </a:p>
            </p:txBody>
          </p:sp>
          <p:sp>
            <p:nvSpPr>
              <p:cNvPr id="887" name="Rectangle 884"/>
              <p:cNvSpPr>
                <a:spLocks noChangeArrowheads="1"/>
              </p:cNvSpPr>
              <p:nvPr/>
            </p:nvSpPr>
            <p:spPr bwMode="auto">
              <a:xfrm>
                <a:off x="4298" y="2651"/>
                <a:ext cx="6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FFFFFF"/>
                    </a:solidFill>
                    <a:latin typeface="Arial" charset="0"/>
                  </a:rPr>
                  <a:t>P</a:t>
                </a:r>
                <a:endParaRPr lang="en-US" altLang="x-none" sz="1050"/>
              </a:p>
            </p:txBody>
          </p:sp>
          <p:sp>
            <p:nvSpPr>
              <p:cNvPr id="888" name="Rectangle 885"/>
              <p:cNvSpPr>
                <a:spLocks noChangeArrowheads="1"/>
              </p:cNvSpPr>
              <p:nvPr/>
            </p:nvSpPr>
            <p:spPr bwMode="auto">
              <a:xfrm>
                <a:off x="4478" y="2651"/>
                <a:ext cx="5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x</a:t>
                </a:r>
                <a:endParaRPr lang="en-US" altLang="x-none" sz="1050"/>
              </a:p>
            </p:txBody>
          </p:sp>
          <p:sp>
            <p:nvSpPr>
              <p:cNvPr id="889" name="Rectangle 886"/>
              <p:cNvSpPr>
                <a:spLocks noChangeArrowheads="1"/>
              </p:cNvSpPr>
              <p:nvPr/>
            </p:nvSpPr>
            <p:spPr bwMode="auto">
              <a:xfrm>
                <a:off x="4653" y="2651"/>
                <a:ext cx="56"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FFFFFF"/>
                    </a:solidFill>
                    <a:latin typeface="Arial" charset="0"/>
                  </a:rPr>
                  <a:t>p</a:t>
                </a:r>
                <a:endParaRPr lang="en-US" altLang="x-none" sz="1050"/>
              </a:p>
            </p:txBody>
          </p:sp>
          <p:sp>
            <p:nvSpPr>
              <p:cNvPr id="890" name="Rectangle 887"/>
              <p:cNvSpPr>
                <a:spLocks noChangeArrowheads="1"/>
              </p:cNvSpPr>
              <p:nvPr/>
            </p:nvSpPr>
            <p:spPr bwMode="auto">
              <a:xfrm>
                <a:off x="4829" y="2651"/>
                <a:ext cx="56"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FFFFFF"/>
                    </a:solidFill>
                    <a:latin typeface="Arial" charset="0"/>
                  </a:rPr>
                  <a:t>p</a:t>
                </a:r>
                <a:endParaRPr lang="en-US" altLang="x-none" sz="1050"/>
              </a:p>
            </p:txBody>
          </p:sp>
          <p:sp>
            <p:nvSpPr>
              <p:cNvPr id="891" name="Rectangle 888"/>
              <p:cNvSpPr>
                <a:spLocks noChangeArrowheads="1"/>
              </p:cNvSpPr>
              <p:nvPr/>
            </p:nvSpPr>
            <p:spPr bwMode="auto">
              <a:xfrm>
                <a:off x="5018" y="2651"/>
                <a:ext cx="3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t</a:t>
                </a:r>
                <a:endParaRPr lang="en-US" altLang="x-none" sz="1050"/>
              </a:p>
            </p:txBody>
          </p:sp>
          <p:sp>
            <p:nvSpPr>
              <p:cNvPr id="892" name="Rectangle 889"/>
              <p:cNvSpPr>
                <a:spLocks noChangeArrowheads="1"/>
              </p:cNvSpPr>
              <p:nvPr/>
            </p:nvSpPr>
            <p:spPr bwMode="auto">
              <a:xfrm>
                <a:off x="655" y="2741"/>
                <a:ext cx="246"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PAK1</a:t>
                </a:r>
                <a:endParaRPr lang="en-US" altLang="x-none" sz="1050"/>
              </a:p>
            </p:txBody>
          </p:sp>
          <p:sp>
            <p:nvSpPr>
              <p:cNvPr id="893" name="Rectangle 890"/>
              <p:cNvSpPr>
                <a:spLocks noChangeArrowheads="1"/>
              </p:cNvSpPr>
              <p:nvPr/>
            </p:nvSpPr>
            <p:spPr bwMode="auto">
              <a:xfrm>
                <a:off x="1217" y="2744"/>
                <a:ext cx="5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x</a:t>
                </a:r>
                <a:endParaRPr lang="en-US" altLang="x-none" sz="1050"/>
              </a:p>
            </p:txBody>
          </p:sp>
          <p:sp>
            <p:nvSpPr>
              <p:cNvPr id="894" name="Rectangle 891"/>
              <p:cNvSpPr>
                <a:spLocks noChangeArrowheads="1"/>
              </p:cNvSpPr>
              <p:nvPr/>
            </p:nvSpPr>
            <p:spPr bwMode="auto">
              <a:xfrm>
                <a:off x="1394" y="2744"/>
                <a:ext cx="5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x</a:t>
                </a:r>
                <a:endParaRPr lang="en-US" altLang="x-none" sz="1050"/>
              </a:p>
            </p:txBody>
          </p:sp>
          <p:sp>
            <p:nvSpPr>
              <p:cNvPr id="895" name="Rectangle 892"/>
              <p:cNvSpPr>
                <a:spLocks noChangeArrowheads="1"/>
              </p:cNvSpPr>
              <p:nvPr/>
            </p:nvSpPr>
            <p:spPr bwMode="auto">
              <a:xfrm>
                <a:off x="1565" y="2744"/>
                <a:ext cx="67"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FFFFFF"/>
                    </a:solidFill>
                    <a:latin typeface="Arial" charset="0"/>
                  </a:rPr>
                  <a:t>R</a:t>
                </a:r>
                <a:endParaRPr lang="en-US" altLang="x-none" sz="1050"/>
              </a:p>
            </p:txBody>
          </p:sp>
          <p:sp>
            <p:nvSpPr>
              <p:cNvPr id="896" name="Rectangle 893"/>
              <p:cNvSpPr>
                <a:spLocks noChangeArrowheads="1"/>
              </p:cNvSpPr>
              <p:nvPr/>
            </p:nvSpPr>
            <p:spPr bwMode="auto">
              <a:xfrm>
                <a:off x="1742" y="2744"/>
                <a:ext cx="67"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FFFFFF"/>
                    </a:solidFill>
                    <a:latin typeface="Arial" charset="0"/>
                  </a:rPr>
                  <a:t>R</a:t>
                </a:r>
                <a:endParaRPr lang="en-US" altLang="x-none" sz="1050"/>
              </a:p>
            </p:txBody>
          </p:sp>
          <p:sp>
            <p:nvSpPr>
              <p:cNvPr id="897" name="Rectangle 894"/>
              <p:cNvSpPr>
                <a:spLocks noChangeArrowheads="1"/>
              </p:cNvSpPr>
              <p:nvPr/>
            </p:nvSpPr>
            <p:spPr bwMode="auto">
              <a:xfrm>
                <a:off x="1932" y="2744"/>
                <a:ext cx="36"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FFFFFF"/>
                    </a:solidFill>
                    <a:latin typeface="Arial" charset="0"/>
                  </a:rPr>
                  <a:t>r</a:t>
                </a:r>
                <a:endParaRPr lang="en-US" altLang="x-none" sz="1050"/>
              </a:p>
            </p:txBody>
          </p:sp>
          <p:sp>
            <p:nvSpPr>
              <p:cNvPr id="898" name="Rectangle 895"/>
              <p:cNvSpPr>
                <a:spLocks noChangeArrowheads="1"/>
              </p:cNvSpPr>
              <p:nvPr/>
            </p:nvSpPr>
            <p:spPr bwMode="auto">
              <a:xfrm>
                <a:off x="2097" y="2744"/>
                <a:ext cx="6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S</a:t>
                </a:r>
                <a:endParaRPr lang="en-US" altLang="x-none" sz="1050"/>
              </a:p>
            </p:txBody>
          </p:sp>
          <p:sp>
            <p:nvSpPr>
              <p:cNvPr id="899" name="Rectangle 896"/>
              <p:cNvSpPr>
                <a:spLocks noChangeArrowheads="1"/>
              </p:cNvSpPr>
              <p:nvPr/>
            </p:nvSpPr>
            <p:spPr bwMode="auto">
              <a:xfrm>
                <a:off x="2277" y="2744"/>
                <a:ext cx="5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v</a:t>
                </a:r>
                <a:endParaRPr lang="en-US" altLang="x-none" sz="1050"/>
              </a:p>
            </p:txBody>
          </p:sp>
          <p:sp>
            <p:nvSpPr>
              <p:cNvPr id="900" name="Rectangle 897"/>
              <p:cNvSpPr>
                <a:spLocks noChangeArrowheads="1"/>
              </p:cNvSpPr>
              <p:nvPr/>
            </p:nvSpPr>
            <p:spPr bwMode="auto">
              <a:xfrm>
                <a:off x="2454" y="2744"/>
                <a:ext cx="5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x</a:t>
                </a:r>
                <a:endParaRPr lang="en-US" altLang="x-none" sz="1050"/>
              </a:p>
            </p:txBody>
          </p:sp>
          <p:sp>
            <p:nvSpPr>
              <p:cNvPr id="901" name="Rectangle 898"/>
              <p:cNvSpPr>
                <a:spLocks noChangeArrowheads="1"/>
              </p:cNvSpPr>
              <p:nvPr/>
            </p:nvSpPr>
            <p:spPr bwMode="auto">
              <a:xfrm>
                <a:off x="2629" y="2744"/>
                <a:ext cx="56"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g</a:t>
                </a:r>
                <a:endParaRPr lang="en-US" altLang="x-none" sz="1050"/>
              </a:p>
            </p:txBody>
          </p:sp>
          <p:sp>
            <p:nvSpPr>
              <p:cNvPr id="902" name="Rectangle 899"/>
              <p:cNvSpPr>
                <a:spLocks noChangeArrowheads="1"/>
              </p:cNvSpPr>
              <p:nvPr/>
            </p:nvSpPr>
            <p:spPr bwMode="auto">
              <a:xfrm>
                <a:off x="2807" y="2744"/>
                <a:ext cx="5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x</a:t>
                </a:r>
                <a:endParaRPr lang="en-US" altLang="x-none" sz="1050"/>
              </a:p>
            </p:txBody>
          </p:sp>
          <p:sp>
            <p:nvSpPr>
              <p:cNvPr id="903" name="Rectangle 900"/>
              <p:cNvSpPr>
                <a:spLocks noChangeArrowheads="1"/>
              </p:cNvSpPr>
              <p:nvPr/>
            </p:nvSpPr>
            <p:spPr bwMode="auto">
              <a:xfrm>
                <a:off x="2996" y="2744"/>
                <a:ext cx="25"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l</a:t>
                </a:r>
                <a:endParaRPr lang="en-US" altLang="x-none" sz="1050"/>
              </a:p>
            </p:txBody>
          </p:sp>
          <p:sp>
            <p:nvSpPr>
              <p:cNvPr id="904" name="Rectangle 901"/>
              <p:cNvSpPr>
                <a:spLocks noChangeArrowheads="1"/>
              </p:cNvSpPr>
              <p:nvPr/>
            </p:nvSpPr>
            <p:spPr bwMode="auto">
              <a:xfrm>
                <a:off x="3249" y="2744"/>
                <a:ext cx="36"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FFFFFF"/>
                    </a:solidFill>
                    <a:latin typeface="Arial" charset="0"/>
                  </a:rPr>
                  <a:t>r</a:t>
                </a:r>
                <a:endParaRPr lang="en-US" altLang="x-none" sz="1050"/>
              </a:p>
            </p:txBody>
          </p:sp>
          <p:sp>
            <p:nvSpPr>
              <p:cNvPr id="905" name="Rectangle 902"/>
              <p:cNvSpPr>
                <a:spLocks noChangeArrowheads="1"/>
              </p:cNvSpPr>
              <p:nvPr/>
            </p:nvSpPr>
            <p:spPr bwMode="auto">
              <a:xfrm>
                <a:off x="3418" y="2744"/>
                <a:ext cx="5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s</a:t>
                </a:r>
                <a:endParaRPr lang="en-US" altLang="x-none" sz="1050"/>
              </a:p>
            </p:txBody>
          </p:sp>
          <p:sp>
            <p:nvSpPr>
              <p:cNvPr id="906" name="Rectangle 903"/>
              <p:cNvSpPr>
                <a:spLocks noChangeArrowheads="1"/>
              </p:cNvSpPr>
              <p:nvPr/>
            </p:nvSpPr>
            <p:spPr bwMode="auto">
              <a:xfrm>
                <a:off x="3589" y="2744"/>
                <a:ext cx="67"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FFFFFF"/>
                    </a:solidFill>
                    <a:latin typeface="Arial" charset="0"/>
                  </a:rPr>
                  <a:t>R</a:t>
                </a:r>
                <a:endParaRPr lang="en-US" altLang="x-none" sz="1050"/>
              </a:p>
            </p:txBody>
          </p:sp>
          <p:sp>
            <p:nvSpPr>
              <p:cNvPr id="907" name="Rectangle 904"/>
              <p:cNvSpPr>
                <a:spLocks noChangeArrowheads="1"/>
              </p:cNvSpPr>
              <p:nvPr/>
            </p:nvSpPr>
            <p:spPr bwMode="auto">
              <a:xfrm>
                <a:off x="3766" y="2744"/>
                <a:ext cx="67"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FFFFFF"/>
                    </a:solidFill>
                    <a:latin typeface="Arial" charset="0"/>
                  </a:rPr>
                  <a:t>R</a:t>
                </a:r>
                <a:endParaRPr lang="en-US" altLang="x-none" sz="1050"/>
              </a:p>
            </p:txBody>
          </p:sp>
          <p:sp>
            <p:nvSpPr>
              <p:cNvPr id="908" name="Rectangle 905"/>
              <p:cNvSpPr>
                <a:spLocks noChangeArrowheads="1"/>
              </p:cNvSpPr>
              <p:nvPr/>
            </p:nvSpPr>
            <p:spPr bwMode="auto">
              <a:xfrm>
                <a:off x="3948" y="2744"/>
                <a:ext cx="5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k</a:t>
                </a:r>
                <a:endParaRPr lang="en-US" altLang="x-none" sz="1050"/>
              </a:p>
            </p:txBody>
          </p:sp>
          <p:sp>
            <p:nvSpPr>
              <p:cNvPr id="909" name="Rectangle 906"/>
              <p:cNvSpPr>
                <a:spLocks noChangeArrowheads="1"/>
              </p:cNvSpPr>
              <p:nvPr/>
            </p:nvSpPr>
            <p:spPr bwMode="auto">
              <a:xfrm>
                <a:off x="4121" y="2744"/>
                <a:ext cx="6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S</a:t>
                </a:r>
                <a:endParaRPr lang="en-US" altLang="x-none" sz="1050"/>
              </a:p>
            </p:txBody>
          </p:sp>
          <p:sp>
            <p:nvSpPr>
              <p:cNvPr id="910" name="Rectangle 907"/>
              <p:cNvSpPr>
                <a:spLocks noChangeArrowheads="1"/>
              </p:cNvSpPr>
              <p:nvPr/>
            </p:nvSpPr>
            <p:spPr bwMode="auto">
              <a:xfrm>
                <a:off x="4301" y="2744"/>
                <a:ext cx="5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v</a:t>
                </a:r>
                <a:endParaRPr lang="en-US" altLang="x-none" sz="1050"/>
              </a:p>
            </p:txBody>
          </p:sp>
          <p:sp>
            <p:nvSpPr>
              <p:cNvPr id="911" name="Rectangle 908"/>
              <p:cNvSpPr>
                <a:spLocks noChangeArrowheads="1"/>
              </p:cNvSpPr>
              <p:nvPr/>
            </p:nvSpPr>
            <p:spPr bwMode="auto">
              <a:xfrm>
                <a:off x="4486" y="2744"/>
                <a:ext cx="36"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FFFFFF"/>
                    </a:solidFill>
                    <a:latin typeface="Arial" charset="0"/>
                  </a:rPr>
                  <a:t>r</a:t>
                </a:r>
                <a:endParaRPr lang="en-US" altLang="x-none" sz="1050"/>
              </a:p>
            </p:txBody>
          </p:sp>
          <p:sp>
            <p:nvSpPr>
              <p:cNvPr id="912" name="Rectangle 909"/>
              <p:cNvSpPr>
                <a:spLocks noChangeArrowheads="1"/>
              </p:cNvSpPr>
              <p:nvPr/>
            </p:nvSpPr>
            <p:spPr bwMode="auto">
              <a:xfrm>
                <a:off x="4653" y="2744"/>
                <a:ext cx="56"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g</a:t>
                </a:r>
                <a:endParaRPr lang="en-US" altLang="x-none" sz="1050"/>
              </a:p>
            </p:txBody>
          </p:sp>
          <p:sp>
            <p:nvSpPr>
              <p:cNvPr id="913" name="Rectangle 910"/>
              <p:cNvSpPr>
                <a:spLocks noChangeArrowheads="1"/>
              </p:cNvSpPr>
              <p:nvPr/>
            </p:nvSpPr>
            <p:spPr bwMode="auto">
              <a:xfrm>
                <a:off x="4831" y="2744"/>
                <a:ext cx="5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k</a:t>
                </a:r>
                <a:endParaRPr lang="en-US" altLang="x-none" sz="1050"/>
              </a:p>
            </p:txBody>
          </p:sp>
          <p:sp>
            <p:nvSpPr>
              <p:cNvPr id="914" name="Rectangle 911"/>
              <p:cNvSpPr>
                <a:spLocks noChangeArrowheads="1"/>
              </p:cNvSpPr>
              <p:nvPr/>
            </p:nvSpPr>
            <p:spPr bwMode="auto">
              <a:xfrm>
                <a:off x="5020" y="2744"/>
                <a:ext cx="25"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l</a:t>
                </a:r>
                <a:endParaRPr lang="en-US" altLang="x-none" sz="1050"/>
              </a:p>
            </p:txBody>
          </p:sp>
          <p:sp>
            <p:nvSpPr>
              <p:cNvPr id="915" name="Rectangle 912"/>
              <p:cNvSpPr>
                <a:spLocks noChangeArrowheads="1"/>
              </p:cNvSpPr>
              <p:nvPr/>
            </p:nvSpPr>
            <p:spPr bwMode="auto">
              <a:xfrm>
                <a:off x="653" y="2834"/>
                <a:ext cx="313"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PKACa</a:t>
                </a:r>
                <a:endParaRPr lang="en-US" altLang="x-none" sz="1050"/>
              </a:p>
            </p:txBody>
          </p:sp>
          <p:sp>
            <p:nvSpPr>
              <p:cNvPr id="916" name="Rectangle 913"/>
              <p:cNvSpPr>
                <a:spLocks noChangeArrowheads="1"/>
              </p:cNvSpPr>
              <p:nvPr/>
            </p:nvSpPr>
            <p:spPr bwMode="auto">
              <a:xfrm>
                <a:off x="1225" y="2838"/>
                <a:ext cx="36"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FFFFFF"/>
                    </a:solidFill>
                    <a:latin typeface="Arial" charset="0"/>
                  </a:rPr>
                  <a:t>r</a:t>
                </a:r>
                <a:endParaRPr lang="en-US" altLang="x-none" sz="1050"/>
              </a:p>
            </p:txBody>
          </p:sp>
          <p:sp>
            <p:nvSpPr>
              <p:cNvPr id="917" name="Rectangle 914"/>
              <p:cNvSpPr>
                <a:spLocks noChangeArrowheads="1"/>
              </p:cNvSpPr>
              <p:nvPr/>
            </p:nvSpPr>
            <p:spPr bwMode="auto">
              <a:xfrm>
                <a:off x="1394" y="2838"/>
                <a:ext cx="5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x</a:t>
                </a:r>
                <a:endParaRPr lang="en-US" altLang="x-none" sz="1050"/>
              </a:p>
            </p:txBody>
          </p:sp>
          <p:sp>
            <p:nvSpPr>
              <p:cNvPr id="918" name="Rectangle 915"/>
              <p:cNvSpPr>
                <a:spLocks noChangeArrowheads="1"/>
              </p:cNvSpPr>
              <p:nvPr/>
            </p:nvSpPr>
            <p:spPr bwMode="auto">
              <a:xfrm>
                <a:off x="1565" y="2838"/>
                <a:ext cx="67"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FFFFFF"/>
                    </a:solidFill>
                    <a:latin typeface="Arial" charset="0"/>
                  </a:rPr>
                  <a:t>R</a:t>
                </a:r>
                <a:endParaRPr lang="en-US" altLang="x-none" sz="1050"/>
              </a:p>
            </p:txBody>
          </p:sp>
          <p:sp>
            <p:nvSpPr>
              <p:cNvPr id="919" name="Rectangle 916"/>
              <p:cNvSpPr>
                <a:spLocks noChangeArrowheads="1"/>
              </p:cNvSpPr>
              <p:nvPr/>
            </p:nvSpPr>
            <p:spPr bwMode="auto">
              <a:xfrm>
                <a:off x="1742" y="2838"/>
                <a:ext cx="67"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FFFFFF"/>
                    </a:solidFill>
                    <a:latin typeface="Arial" charset="0"/>
                  </a:rPr>
                  <a:t>R</a:t>
                </a:r>
                <a:endParaRPr lang="en-US" altLang="x-none" sz="1050"/>
              </a:p>
            </p:txBody>
          </p:sp>
          <p:sp>
            <p:nvSpPr>
              <p:cNvPr id="920" name="Rectangle 917"/>
              <p:cNvSpPr>
                <a:spLocks noChangeArrowheads="1"/>
              </p:cNvSpPr>
              <p:nvPr/>
            </p:nvSpPr>
            <p:spPr bwMode="auto">
              <a:xfrm>
                <a:off x="1936" y="2838"/>
                <a:ext cx="25"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l</a:t>
                </a:r>
                <a:endParaRPr lang="en-US" altLang="x-none" sz="1050"/>
              </a:p>
            </p:txBody>
          </p:sp>
          <p:sp>
            <p:nvSpPr>
              <p:cNvPr id="921" name="Rectangle 918"/>
              <p:cNvSpPr>
                <a:spLocks noChangeArrowheads="1"/>
              </p:cNvSpPr>
              <p:nvPr/>
            </p:nvSpPr>
            <p:spPr bwMode="auto">
              <a:xfrm>
                <a:off x="2097" y="2838"/>
                <a:ext cx="6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S</a:t>
                </a:r>
                <a:endParaRPr lang="en-US" altLang="x-none" sz="1050"/>
              </a:p>
            </p:txBody>
          </p:sp>
          <p:sp>
            <p:nvSpPr>
              <p:cNvPr id="922" name="Rectangle 919"/>
              <p:cNvSpPr>
                <a:spLocks noChangeArrowheads="1"/>
              </p:cNvSpPr>
              <p:nvPr/>
            </p:nvSpPr>
            <p:spPr bwMode="auto">
              <a:xfrm>
                <a:off x="2289" y="2838"/>
                <a:ext cx="25"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l</a:t>
                </a:r>
                <a:endParaRPr lang="en-US" altLang="x-none" sz="1050"/>
              </a:p>
            </p:txBody>
          </p:sp>
          <p:sp>
            <p:nvSpPr>
              <p:cNvPr id="923" name="Rectangle 920"/>
              <p:cNvSpPr>
                <a:spLocks noChangeArrowheads="1"/>
              </p:cNvSpPr>
              <p:nvPr/>
            </p:nvSpPr>
            <p:spPr bwMode="auto">
              <a:xfrm>
                <a:off x="2454" y="2838"/>
                <a:ext cx="5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x</a:t>
                </a:r>
                <a:endParaRPr lang="en-US" altLang="x-none" sz="1050"/>
              </a:p>
            </p:txBody>
          </p:sp>
          <p:sp>
            <p:nvSpPr>
              <p:cNvPr id="924" name="Rectangle 921"/>
              <p:cNvSpPr>
                <a:spLocks noChangeArrowheads="1"/>
              </p:cNvSpPr>
              <p:nvPr/>
            </p:nvSpPr>
            <p:spPr bwMode="auto">
              <a:xfrm>
                <a:off x="2631" y="2838"/>
                <a:ext cx="5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x</a:t>
                </a:r>
                <a:endParaRPr lang="en-US" altLang="x-none" sz="1050"/>
              </a:p>
            </p:txBody>
          </p:sp>
          <p:sp>
            <p:nvSpPr>
              <p:cNvPr id="925" name="Rectangle 922"/>
              <p:cNvSpPr>
                <a:spLocks noChangeArrowheads="1"/>
              </p:cNvSpPr>
              <p:nvPr/>
            </p:nvSpPr>
            <p:spPr bwMode="auto">
              <a:xfrm>
                <a:off x="2807" y="2838"/>
                <a:ext cx="5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x</a:t>
                </a:r>
                <a:endParaRPr lang="en-US" altLang="x-none" sz="1050"/>
              </a:p>
            </p:txBody>
          </p:sp>
          <p:sp>
            <p:nvSpPr>
              <p:cNvPr id="926" name="Rectangle 923"/>
              <p:cNvSpPr>
                <a:spLocks noChangeArrowheads="1"/>
              </p:cNvSpPr>
              <p:nvPr/>
            </p:nvSpPr>
            <p:spPr bwMode="auto">
              <a:xfrm>
                <a:off x="2984" y="2838"/>
                <a:ext cx="5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x</a:t>
                </a:r>
                <a:endParaRPr lang="en-US" altLang="x-none" sz="1050"/>
              </a:p>
            </p:txBody>
          </p:sp>
          <p:sp>
            <p:nvSpPr>
              <p:cNvPr id="927" name="Rectangle 924"/>
              <p:cNvSpPr>
                <a:spLocks noChangeArrowheads="1"/>
              </p:cNvSpPr>
              <p:nvPr/>
            </p:nvSpPr>
            <p:spPr bwMode="auto">
              <a:xfrm>
                <a:off x="3236" y="2838"/>
                <a:ext cx="67"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FFFFFF"/>
                    </a:solidFill>
                    <a:latin typeface="Arial" charset="0"/>
                  </a:rPr>
                  <a:t>R</a:t>
                </a:r>
                <a:endParaRPr lang="en-US" altLang="x-none" sz="1050"/>
              </a:p>
            </p:txBody>
          </p:sp>
          <p:sp>
            <p:nvSpPr>
              <p:cNvPr id="928" name="Rectangle 925"/>
              <p:cNvSpPr>
                <a:spLocks noChangeArrowheads="1"/>
              </p:cNvSpPr>
              <p:nvPr/>
            </p:nvSpPr>
            <p:spPr bwMode="auto">
              <a:xfrm>
                <a:off x="3418" y="2838"/>
                <a:ext cx="5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s</a:t>
                </a:r>
                <a:endParaRPr lang="en-US" altLang="x-none" sz="1050"/>
              </a:p>
            </p:txBody>
          </p:sp>
          <p:sp>
            <p:nvSpPr>
              <p:cNvPr id="929" name="Rectangle 926"/>
              <p:cNvSpPr>
                <a:spLocks noChangeArrowheads="1"/>
              </p:cNvSpPr>
              <p:nvPr/>
            </p:nvSpPr>
            <p:spPr bwMode="auto">
              <a:xfrm>
                <a:off x="3589" y="2838"/>
                <a:ext cx="67"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FFFFFF"/>
                    </a:solidFill>
                    <a:latin typeface="Arial" charset="0"/>
                  </a:rPr>
                  <a:t>R</a:t>
                </a:r>
                <a:endParaRPr lang="en-US" altLang="x-none" sz="1050"/>
              </a:p>
            </p:txBody>
          </p:sp>
          <p:sp>
            <p:nvSpPr>
              <p:cNvPr id="930" name="Rectangle 927"/>
              <p:cNvSpPr>
                <a:spLocks noChangeArrowheads="1"/>
              </p:cNvSpPr>
              <p:nvPr/>
            </p:nvSpPr>
            <p:spPr bwMode="auto">
              <a:xfrm>
                <a:off x="3766" y="2838"/>
                <a:ext cx="67"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FFFFFF"/>
                    </a:solidFill>
                    <a:latin typeface="Arial" charset="0"/>
                  </a:rPr>
                  <a:t>R</a:t>
                </a:r>
                <a:endParaRPr lang="en-US" altLang="x-none" sz="1050"/>
              </a:p>
            </p:txBody>
          </p:sp>
          <p:sp>
            <p:nvSpPr>
              <p:cNvPr id="931" name="Rectangle 928"/>
              <p:cNvSpPr>
                <a:spLocks noChangeArrowheads="1"/>
              </p:cNvSpPr>
              <p:nvPr/>
            </p:nvSpPr>
            <p:spPr bwMode="auto">
              <a:xfrm>
                <a:off x="3960" y="2838"/>
                <a:ext cx="25"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l</a:t>
                </a:r>
                <a:endParaRPr lang="en-US" altLang="x-none" sz="1050"/>
              </a:p>
            </p:txBody>
          </p:sp>
          <p:sp>
            <p:nvSpPr>
              <p:cNvPr id="932" name="Rectangle 929"/>
              <p:cNvSpPr>
                <a:spLocks noChangeArrowheads="1"/>
              </p:cNvSpPr>
              <p:nvPr/>
            </p:nvSpPr>
            <p:spPr bwMode="auto">
              <a:xfrm>
                <a:off x="4121" y="2838"/>
                <a:ext cx="6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S</a:t>
                </a:r>
                <a:endParaRPr lang="en-US" altLang="x-none" sz="1050"/>
              </a:p>
            </p:txBody>
          </p:sp>
          <p:sp>
            <p:nvSpPr>
              <p:cNvPr id="933" name="Rectangle 930"/>
              <p:cNvSpPr>
                <a:spLocks noChangeArrowheads="1"/>
              </p:cNvSpPr>
              <p:nvPr/>
            </p:nvSpPr>
            <p:spPr bwMode="auto">
              <a:xfrm>
                <a:off x="4313" y="2838"/>
                <a:ext cx="25"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l</a:t>
                </a:r>
                <a:endParaRPr lang="en-US" altLang="x-none" sz="1050"/>
              </a:p>
            </p:txBody>
          </p:sp>
          <p:sp>
            <p:nvSpPr>
              <p:cNvPr id="934" name="Rectangle 931"/>
              <p:cNvSpPr>
                <a:spLocks noChangeArrowheads="1"/>
              </p:cNvSpPr>
              <p:nvPr/>
            </p:nvSpPr>
            <p:spPr bwMode="auto">
              <a:xfrm>
                <a:off x="4486" y="2838"/>
                <a:ext cx="36"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FFFFFF"/>
                    </a:solidFill>
                    <a:latin typeface="Arial" charset="0"/>
                  </a:rPr>
                  <a:t>r</a:t>
                </a:r>
                <a:endParaRPr lang="en-US" altLang="x-none" sz="1050"/>
              </a:p>
            </p:txBody>
          </p:sp>
          <p:sp>
            <p:nvSpPr>
              <p:cNvPr id="935" name="Rectangle 932"/>
              <p:cNvSpPr>
                <a:spLocks noChangeArrowheads="1"/>
              </p:cNvSpPr>
              <p:nvPr/>
            </p:nvSpPr>
            <p:spPr bwMode="auto">
              <a:xfrm>
                <a:off x="4655" y="2838"/>
                <a:ext cx="5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s</a:t>
                </a:r>
                <a:endParaRPr lang="en-US" altLang="x-none" sz="1050"/>
              </a:p>
            </p:txBody>
          </p:sp>
          <p:sp>
            <p:nvSpPr>
              <p:cNvPr id="936" name="Rectangle 933"/>
              <p:cNvSpPr>
                <a:spLocks noChangeArrowheads="1"/>
              </p:cNvSpPr>
              <p:nvPr/>
            </p:nvSpPr>
            <p:spPr bwMode="auto">
              <a:xfrm>
                <a:off x="4831" y="2838"/>
                <a:ext cx="5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s</a:t>
                </a:r>
                <a:endParaRPr lang="en-US" altLang="x-none" sz="1050"/>
              </a:p>
            </p:txBody>
          </p:sp>
          <p:sp>
            <p:nvSpPr>
              <p:cNvPr id="937" name="Rectangle 934"/>
              <p:cNvSpPr>
                <a:spLocks noChangeArrowheads="1"/>
              </p:cNvSpPr>
              <p:nvPr/>
            </p:nvSpPr>
            <p:spPr bwMode="auto">
              <a:xfrm>
                <a:off x="5018" y="2838"/>
                <a:ext cx="3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t</a:t>
                </a:r>
                <a:endParaRPr lang="en-US" altLang="x-none" sz="1050"/>
              </a:p>
            </p:txBody>
          </p:sp>
          <p:sp>
            <p:nvSpPr>
              <p:cNvPr id="938" name="Rectangle 935"/>
              <p:cNvSpPr>
                <a:spLocks noChangeArrowheads="1"/>
              </p:cNvSpPr>
              <p:nvPr/>
            </p:nvSpPr>
            <p:spPr bwMode="auto">
              <a:xfrm>
                <a:off x="655" y="2932"/>
                <a:ext cx="246"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PKCa</a:t>
                </a:r>
                <a:endParaRPr lang="en-US" altLang="x-none" sz="1050"/>
              </a:p>
            </p:txBody>
          </p:sp>
          <p:sp>
            <p:nvSpPr>
              <p:cNvPr id="939" name="Rectangle 936"/>
              <p:cNvSpPr>
                <a:spLocks noChangeArrowheads="1"/>
              </p:cNvSpPr>
              <p:nvPr/>
            </p:nvSpPr>
            <p:spPr bwMode="auto">
              <a:xfrm>
                <a:off x="1217" y="2932"/>
                <a:ext cx="5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x</a:t>
                </a:r>
                <a:endParaRPr lang="en-US" altLang="x-none" sz="1050"/>
              </a:p>
            </p:txBody>
          </p:sp>
          <p:sp>
            <p:nvSpPr>
              <p:cNvPr id="940" name="Rectangle 937"/>
              <p:cNvSpPr>
                <a:spLocks noChangeArrowheads="1"/>
              </p:cNvSpPr>
              <p:nvPr/>
            </p:nvSpPr>
            <p:spPr bwMode="auto">
              <a:xfrm>
                <a:off x="1394" y="2932"/>
                <a:ext cx="5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x</a:t>
                </a:r>
                <a:endParaRPr lang="en-US" altLang="x-none" sz="1050"/>
              </a:p>
            </p:txBody>
          </p:sp>
          <p:sp>
            <p:nvSpPr>
              <p:cNvPr id="941" name="Rectangle 938"/>
              <p:cNvSpPr>
                <a:spLocks noChangeArrowheads="1"/>
              </p:cNvSpPr>
              <p:nvPr/>
            </p:nvSpPr>
            <p:spPr bwMode="auto">
              <a:xfrm>
                <a:off x="1565" y="2932"/>
                <a:ext cx="67"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FFFFFF"/>
                    </a:solidFill>
                    <a:latin typeface="Arial" charset="0"/>
                  </a:rPr>
                  <a:t>R</a:t>
                </a:r>
                <a:endParaRPr lang="en-US" altLang="x-none" sz="1050"/>
              </a:p>
            </p:txBody>
          </p:sp>
          <p:sp>
            <p:nvSpPr>
              <p:cNvPr id="942" name="Rectangle 939"/>
              <p:cNvSpPr>
                <a:spLocks noChangeArrowheads="1"/>
              </p:cNvSpPr>
              <p:nvPr/>
            </p:nvSpPr>
            <p:spPr bwMode="auto">
              <a:xfrm>
                <a:off x="1742" y="2932"/>
                <a:ext cx="67"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FFFFFF"/>
                    </a:solidFill>
                    <a:latin typeface="Arial" charset="0"/>
                  </a:rPr>
                  <a:t>R</a:t>
                </a:r>
                <a:endParaRPr lang="en-US" altLang="x-none" sz="1050"/>
              </a:p>
            </p:txBody>
          </p:sp>
          <p:sp>
            <p:nvSpPr>
              <p:cNvPr id="943" name="Rectangle 940"/>
              <p:cNvSpPr>
                <a:spLocks noChangeArrowheads="1"/>
              </p:cNvSpPr>
              <p:nvPr/>
            </p:nvSpPr>
            <p:spPr bwMode="auto">
              <a:xfrm>
                <a:off x="1924" y="2932"/>
                <a:ext cx="5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x</a:t>
                </a:r>
                <a:endParaRPr lang="en-US" altLang="x-none" sz="1050"/>
              </a:p>
            </p:txBody>
          </p:sp>
          <p:sp>
            <p:nvSpPr>
              <p:cNvPr id="944" name="Rectangle 941"/>
              <p:cNvSpPr>
                <a:spLocks noChangeArrowheads="1"/>
              </p:cNvSpPr>
              <p:nvPr/>
            </p:nvSpPr>
            <p:spPr bwMode="auto">
              <a:xfrm>
                <a:off x="2097" y="2932"/>
                <a:ext cx="6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S</a:t>
                </a:r>
                <a:endParaRPr lang="en-US" altLang="x-none" sz="1050"/>
              </a:p>
            </p:txBody>
          </p:sp>
          <p:sp>
            <p:nvSpPr>
              <p:cNvPr id="945" name="Rectangle 942"/>
              <p:cNvSpPr>
                <a:spLocks noChangeArrowheads="1"/>
              </p:cNvSpPr>
              <p:nvPr/>
            </p:nvSpPr>
            <p:spPr bwMode="auto">
              <a:xfrm>
                <a:off x="2287" y="2932"/>
                <a:ext cx="3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f</a:t>
                </a:r>
                <a:endParaRPr lang="en-US" altLang="x-none" sz="1050"/>
              </a:p>
            </p:txBody>
          </p:sp>
          <p:sp>
            <p:nvSpPr>
              <p:cNvPr id="946" name="Rectangle 943"/>
              <p:cNvSpPr>
                <a:spLocks noChangeArrowheads="1"/>
              </p:cNvSpPr>
              <p:nvPr/>
            </p:nvSpPr>
            <p:spPr bwMode="auto">
              <a:xfrm>
                <a:off x="2448" y="2932"/>
                <a:ext cx="67"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K</a:t>
                </a:r>
                <a:endParaRPr lang="en-US" altLang="x-none" sz="1050"/>
              </a:p>
            </p:txBody>
          </p:sp>
          <p:sp>
            <p:nvSpPr>
              <p:cNvPr id="947" name="Rectangle 944"/>
              <p:cNvSpPr>
                <a:spLocks noChangeArrowheads="1"/>
              </p:cNvSpPr>
              <p:nvPr/>
            </p:nvSpPr>
            <p:spPr bwMode="auto">
              <a:xfrm>
                <a:off x="2638" y="2932"/>
                <a:ext cx="36"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FFFFFF"/>
                    </a:solidFill>
                    <a:latin typeface="Arial" charset="0"/>
                  </a:rPr>
                  <a:t>r</a:t>
                </a:r>
                <a:endParaRPr lang="en-US" altLang="x-none" sz="1050"/>
              </a:p>
            </p:txBody>
          </p:sp>
          <p:sp>
            <p:nvSpPr>
              <p:cNvPr id="948" name="Rectangle 945"/>
              <p:cNvSpPr>
                <a:spLocks noChangeArrowheads="1"/>
              </p:cNvSpPr>
              <p:nvPr/>
            </p:nvSpPr>
            <p:spPr bwMode="auto">
              <a:xfrm>
                <a:off x="2807" y="2932"/>
                <a:ext cx="5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k</a:t>
                </a:r>
                <a:endParaRPr lang="en-US" altLang="x-none" sz="1050"/>
              </a:p>
            </p:txBody>
          </p:sp>
          <p:sp>
            <p:nvSpPr>
              <p:cNvPr id="949" name="Rectangle 946"/>
              <p:cNvSpPr>
                <a:spLocks noChangeArrowheads="1"/>
              </p:cNvSpPr>
              <p:nvPr/>
            </p:nvSpPr>
            <p:spPr bwMode="auto">
              <a:xfrm>
                <a:off x="2984" y="2932"/>
                <a:ext cx="5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k</a:t>
                </a:r>
                <a:endParaRPr lang="en-US" altLang="x-none" sz="1050"/>
              </a:p>
            </p:txBody>
          </p:sp>
          <p:sp>
            <p:nvSpPr>
              <p:cNvPr id="950" name="Rectangle 947"/>
              <p:cNvSpPr>
                <a:spLocks noChangeArrowheads="1"/>
              </p:cNvSpPr>
              <p:nvPr/>
            </p:nvSpPr>
            <p:spPr bwMode="auto">
              <a:xfrm>
                <a:off x="3249" y="2932"/>
                <a:ext cx="36"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FFFFFF"/>
                    </a:solidFill>
                    <a:latin typeface="Arial" charset="0"/>
                  </a:rPr>
                  <a:t>r</a:t>
                </a:r>
                <a:endParaRPr lang="en-US" altLang="x-none" sz="1050"/>
              </a:p>
            </p:txBody>
          </p:sp>
          <p:sp>
            <p:nvSpPr>
              <p:cNvPr id="951" name="Rectangle 948"/>
              <p:cNvSpPr>
                <a:spLocks noChangeArrowheads="1"/>
              </p:cNvSpPr>
              <p:nvPr/>
            </p:nvSpPr>
            <p:spPr bwMode="auto">
              <a:xfrm>
                <a:off x="3418" y="2932"/>
                <a:ext cx="5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s</a:t>
                </a:r>
                <a:endParaRPr lang="en-US" altLang="x-none" sz="1050"/>
              </a:p>
            </p:txBody>
          </p:sp>
          <p:sp>
            <p:nvSpPr>
              <p:cNvPr id="952" name="Rectangle 949"/>
              <p:cNvSpPr>
                <a:spLocks noChangeArrowheads="1"/>
              </p:cNvSpPr>
              <p:nvPr/>
            </p:nvSpPr>
            <p:spPr bwMode="auto">
              <a:xfrm>
                <a:off x="3589" y="2932"/>
                <a:ext cx="67"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FFFFFF"/>
                    </a:solidFill>
                    <a:latin typeface="Arial" charset="0"/>
                  </a:rPr>
                  <a:t>R</a:t>
                </a:r>
                <a:endParaRPr lang="en-US" altLang="x-none" sz="1050"/>
              </a:p>
            </p:txBody>
          </p:sp>
          <p:sp>
            <p:nvSpPr>
              <p:cNvPr id="953" name="Rectangle 950"/>
              <p:cNvSpPr>
                <a:spLocks noChangeArrowheads="1"/>
              </p:cNvSpPr>
              <p:nvPr/>
            </p:nvSpPr>
            <p:spPr bwMode="auto">
              <a:xfrm>
                <a:off x="3766" y="2932"/>
                <a:ext cx="67"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FFFFFF"/>
                    </a:solidFill>
                    <a:latin typeface="Arial" charset="0"/>
                  </a:rPr>
                  <a:t>R</a:t>
                </a:r>
                <a:endParaRPr lang="en-US" altLang="x-none" sz="1050"/>
              </a:p>
            </p:txBody>
          </p:sp>
          <p:sp>
            <p:nvSpPr>
              <p:cNvPr id="954" name="Rectangle 951"/>
              <p:cNvSpPr>
                <a:spLocks noChangeArrowheads="1"/>
              </p:cNvSpPr>
              <p:nvPr/>
            </p:nvSpPr>
            <p:spPr bwMode="auto">
              <a:xfrm>
                <a:off x="3948" y="2932"/>
                <a:ext cx="5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k</a:t>
                </a:r>
                <a:endParaRPr lang="en-US" altLang="x-none" sz="1050"/>
              </a:p>
            </p:txBody>
          </p:sp>
          <p:sp>
            <p:nvSpPr>
              <p:cNvPr id="955" name="Rectangle 952"/>
              <p:cNvSpPr>
                <a:spLocks noChangeArrowheads="1"/>
              </p:cNvSpPr>
              <p:nvPr/>
            </p:nvSpPr>
            <p:spPr bwMode="auto">
              <a:xfrm>
                <a:off x="4121" y="2932"/>
                <a:ext cx="6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S</a:t>
                </a:r>
                <a:endParaRPr lang="en-US" altLang="x-none" sz="1050"/>
              </a:p>
            </p:txBody>
          </p:sp>
          <p:sp>
            <p:nvSpPr>
              <p:cNvPr id="956" name="Rectangle 953"/>
              <p:cNvSpPr>
                <a:spLocks noChangeArrowheads="1"/>
              </p:cNvSpPr>
              <p:nvPr/>
            </p:nvSpPr>
            <p:spPr bwMode="auto">
              <a:xfrm>
                <a:off x="4300" y="2932"/>
                <a:ext cx="56"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F</a:t>
                </a:r>
                <a:endParaRPr lang="en-US" altLang="x-none" sz="1050"/>
              </a:p>
            </p:txBody>
          </p:sp>
          <p:sp>
            <p:nvSpPr>
              <p:cNvPr id="957" name="Rectangle 954"/>
              <p:cNvSpPr>
                <a:spLocks noChangeArrowheads="1"/>
              </p:cNvSpPr>
              <p:nvPr/>
            </p:nvSpPr>
            <p:spPr bwMode="auto">
              <a:xfrm>
                <a:off x="4472" y="2932"/>
                <a:ext cx="67"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FFFFFF"/>
                    </a:solidFill>
                    <a:latin typeface="Arial" charset="0"/>
                  </a:rPr>
                  <a:t>R</a:t>
                </a:r>
                <a:endParaRPr lang="en-US" altLang="x-none" sz="1050"/>
              </a:p>
            </p:txBody>
          </p:sp>
          <p:sp>
            <p:nvSpPr>
              <p:cNvPr id="958" name="Rectangle 955"/>
              <p:cNvSpPr>
                <a:spLocks noChangeArrowheads="1"/>
              </p:cNvSpPr>
              <p:nvPr/>
            </p:nvSpPr>
            <p:spPr bwMode="auto">
              <a:xfrm>
                <a:off x="4662" y="2932"/>
                <a:ext cx="36"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FFFFFF"/>
                    </a:solidFill>
                    <a:latin typeface="Arial" charset="0"/>
                  </a:rPr>
                  <a:t>r</a:t>
                </a:r>
                <a:endParaRPr lang="en-US" altLang="x-none" sz="1050"/>
              </a:p>
            </p:txBody>
          </p:sp>
          <p:sp>
            <p:nvSpPr>
              <p:cNvPr id="959" name="Rectangle 956"/>
              <p:cNvSpPr>
                <a:spLocks noChangeArrowheads="1"/>
              </p:cNvSpPr>
              <p:nvPr/>
            </p:nvSpPr>
            <p:spPr bwMode="auto">
              <a:xfrm>
                <a:off x="4831" y="2932"/>
                <a:ext cx="5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k</a:t>
                </a:r>
                <a:endParaRPr lang="en-US" altLang="x-none" sz="1050"/>
              </a:p>
            </p:txBody>
          </p:sp>
          <p:sp>
            <p:nvSpPr>
              <p:cNvPr id="960" name="Rectangle 957"/>
              <p:cNvSpPr>
                <a:spLocks noChangeArrowheads="1"/>
              </p:cNvSpPr>
              <p:nvPr/>
            </p:nvSpPr>
            <p:spPr bwMode="auto">
              <a:xfrm>
                <a:off x="5008" y="2932"/>
                <a:ext cx="5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x</a:t>
                </a:r>
                <a:endParaRPr lang="en-US" altLang="x-none" sz="1050"/>
              </a:p>
            </p:txBody>
          </p:sp>
          <p:sp>
            <p:nvSpPr>
              <p:cNvPr id="961" name="Rectangle 958"/>
              <p:cNvSpPr>
                <a:spLocks noChangeArrowheads="1"/>
              </p:cNvSpPr>
              <p:nvPr/>
            </p:nvSpPr>
            <p:spPr bwMode="auto">
              <a:xfrm>
                <a:off x="654" y="3025"/>
                <a:ext cx="302"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PKCb1</a:t>
                </a:r>
                <a:endParaRPr lang="en-US" altLang="x-none" sz="1050"/>
              </a:p>
            </p:txBody>
          </p:sp>
          <p:sp>
            <p:nvSpPr>
              <p:cNvPr id="962" name="Rectangle 959"/>
              <p:cNvSpPr>
                <a:spLocks noChangeArrowheads="1"/>
              </p:cNvSpPr>
              <p:nvPr/>
            </p:nvSpPr>
            <p:spPr bwMode="auto">
              <a:xfrm>
                <a:off x="1217" y="3025"/>
                <a:ext cx="5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x</a:t>
                </a:r>
                <a:endParaRPr lang="en-US" altLang="x-none" sz="1050"/>
              </a:p>
            </p:txBody>
          </p:sp>
          <p:sp>
            <p:nvSpPr>
              <p:cNvPr id="963" name="Rectangle 960"/>
              <p:cNvSpPr>
                <a:spLocks noChangeArrowheads="1"/>
              </p:cNvSpPr>
              <p:nvPr/>
            </p:nvSpPr>
            <p:spPr bwMode="auto">
              <a:xfrm>
                <a:off x="1404" y="3025"/>
                <a:ext cx="3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f</a:t>
                </a:r>
                <a:endParaRPr lang="en-US" altLang="x-none" sz="1050"/>
              </a:p>
            </p:txBody>
          </p:sp>
          <p:sp>
            <p:nvSpPr>
              <p:cNvPr id="964" name="Rectangle 961"/>
              <p:cNvSpPr>
                <a:spLocks noChangeArrowheads="1"/>
              </p:cNvSpPr>
              <p:nvPr/>
            </p:nvSpPr>
            <p:spPr bwMode="auto">
              <a:xfrm>
                <a:off x="1578" y="3025"/>
                <a:ext cx="36"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FFFFFF"/>
                    </a:solidFill>
                    <a:latin typeface="Arial" charset="0"/>
                  </a:rPr>
                  <a:t>r</a:t>
                </a:r>
                <a:endParaRPr lang="en-US" altLang="x-none" sz="1050"/>
              </a:p>
            </p:txBody>
          </p:sp>
          <p:sp>
            <p:nvSpPr>
              <p:cNvPr id="965" name="Rectangle 962"/>
              <p:cNvSpPr>
                <a:spLocks noChangeArrowheads="1"/>
              </p:cNvSpPr>
              <p:nvPr/>
            </p:nvSpPr>
            <p:spPr bwMode="auto">
              <a:xfrm>
                <a:off x="1755" y="3025"/>
                <a:ext cx="36"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FFFFFF"/>
                    </a:solidFill>
                    <a:latin typeface="Arial" charset="0"/>
                  </a:rPr>
                  <a:t>r</a:t>
                </a:r>
                <a:endParaRPr lang="en-US" altLang="x-none" sz="1050"/>
              </a:p>
            </p:txBody>
          </p:sp>
          <p:sp>
            <p:nvSpPr>
              <p:cNvPr id="966" name="Rectangle 963"/>
              <p:cNvSpPr>
                <a:spLocks noChangeArrowheads="1"/>
              </p:cNvSpPr>
              <p:nvPr/>
            </p:nvSpPr>
            <p:spPr bwMode="auto">
              <a:xfrm>
                <a:off x="1924" y="3025"/>
                <a:ext cx="5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k</a:t>
                </a:r>
                <a:endParaRPr lang="en-US" altLang="x-none" sz="1050"/>
              </a:p>
            </p:txBody>
          </p:sp>
          <p:sp>
            <p:nvSpPr>
              <p:cNvPr id="967" name="Rectangle 964"/>
              <p:cNvSpPr>
                <a:spLocks noChangeArrowheads="1"/>
              </p:cNvSpPr>
              <p:nvPr/>
            </p:nvSpPr>
            <p:spPr bwMode="auto">
              <a:xfrm>
                <a:off x="2097" y="3025"/>
                <a:ext cx="6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S</a:t>
                </a:r>
                <a:endParaRPr lang="en-US" altLang="x-none" sz="1050"/>
              </a:p>
            </p:txBody>
          </p:sp>
          <p:sp>
            <p:nvSpPr>
              <p:cNvPr id="968" name="Rectangle 965"/>
              <p:cNvSpPr>
                <a:spLocks noChangeArrowheads="1"/>
              </p:cNvSpPr>
              <p:nvPr/>
            </p:nvSpPr>
            <p:spPr bwMode="auto">
              <a:xfrm>
                <a:off x="2287" y="3025"/>
                <a:ext cx="3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f</a:t>
                </a:r>
                <a:endParaRPr lang="en-US" altLang="x-none" sz="1050"/>
              </a:p>
            </p:txBody>
          </p:sp>
          <p:sp>
            <p:nvSpPr>
              <p:cNvPr id="969" name="Rectangle 966"/>
              <p:cNvSpPr>
                <a:spLocks noChangeArrowheads="1"/>
              </p:cNvSpPr>
              <p:nvPr/>
            </p:nvSpPr>
            <p:spPr bwMode="auto">
              <a:xfrm>
                <a:off x="2448" y="3025"/>
                <a:ext cx="67"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FFFFFF"/>
                    </a:solidFill>
                    <a:latin typeface="Arial" charset="0"/>
                  </a:rPr>
                  <a:t>R</a:t>
                </a:r>
                <a:endParaRPr lang="en-US" altLang="x-none" sz="1050"/>
              </a:p>
            </p:txBody>
          </p:sp>
          <p:sp>
            <p:nvSpPr>
              <p:cNvPr id="970" name="Rectangle 967"/>
              <p:cNvSpPr>
                <a:spLocks noChangeArrowheads="1"/>
              </p:cNvSpPr>
              <p:nvPr/>
            </p:nvSpPr>
            <p:spPr bwMode="auto">
              <a:xfrm>
                <a:off x="2631" y="3025"/>
                <a:ext cx="5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x</a:t>
                </a:r>
                <a:endParaRPr lang="en-US" altLang="x-none" sz="1050"/>
              </a:p>
            </p:txBody>
          </p:sp>
          <p:sp>
            <p:nvSpPr>
              <p:cNvPr id="971" name="Rectangle 968"/>
              <p:cNvSpPr>
                <a:spLocks noChangeArrowheads="1"/>
              </p:cNvSpPr>
              <p:nvPr/>
            </p:nvSpPr>
            <p:spPr bwMode="auto">
              <a:xfrm>
                <a:off x="2807" y="3025"/>
                <a:ext cx="5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x</a:t>
                </a:r>
                <a:endParaRPr lang="en-US" altLang="x-none" sz="1050"/>
              </a:p>
            </p:txBody>
          </p:sp>
          <p:sp>
            <p:nvSpPr>
              <p:cNvPr id="972" name="Rectangle 969"/>
              <p:cNvSpPr>
                <a:spLocks noChangeArrowheads="1"/>
              </p:cNvSpPr>
              <p:nvPr/>
            </p:nvSpPr>
            <p:spPr bwMode="auto">
              <a:xfrm>
                <a:off x="2984" y="3025"/>
                <a:ext cx="5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x</a:t>
                </a:r>
                <a:endParaRPr lang="en-US" altLang="x-none" sz="1050"/>
              </a:p>
            </p:txBody>
          </p:sp>
          <p:sp>
            <p:nvSpPr>
              <p:cNvPr id="973" name="Rectangle 970"/>
              <p:cNvSpPr>
                <a:spLocks noChangeArrowheads="1"/>
              </p:cNvSpPr>
              <p:nvPr/>
            </p:nvSpPr>
            <p:spPr bwMode="auto">
              <a:xfrm>
                <a:off x="3249" y="3025"/>
                <a:ext cx="36"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FFFFFF"/>
                    </a:solidFill>
                    <a:latin typeface="Arial" charset="0"/>
                  </a:rPr>
                  <a:t>r</a:t>
                </a:r>
                <a:endParaRPr lang="en-US" altLang="x-none" sz="1050"/>
              </a:p>
            </p:txBody>
          </p:sp>
          <p:sp>
            <p:nvSpPr>
              <p:cNvPr id="974" name="Rectangle 971"/>
              <p:cNvSpPr>
                <a:spLocks noChangeArrowheads="1"/>
              </p:cNvSpPr>
              <p:nvPr/>
            </p:nvSpPr>
            <p:spPr bwMode="auto">
              <a:xfrm>
                <a:off x="3418" y="3025"/>
                <a:ext cx="5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s</a:t>
                </a:r>
                <a:endParaRPr lang="en-US" altLang="x-none" sz="1050"/>
              </a:p>
            </p:txBody>
          </p:sp>
          <p:sp>
            <p:nvSpPr>
              <p:cNvPr id="975" name="Rectangle 972"/>
              <p:cNvSpPr>
                <a:spLocks noChangeArrowheads="1"/>
              </p:cNvSpPr>
              <p:nvPr/>
            </p:nvSpPr>
            <p:spPr bwMode="auto">
              <a:xfrm>
                <a:off x="3589" y="3025"/>
                <a:ext cx="67"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FFFFFF"/>
                    </a:solidFill>
                    <a:latin typeface="Arial" charset="0"/>
                  </a:rPr>
                  <a:t>R</a:t>
                </a:r>
                <a:endParaRPr lang="en-US" altLang="x-none" sz="1050"/>
              </a:p>
            </p:txBody>
          </p:sp>
          <p:sp>
            <p:nvSpPr>
              <p:cNvPr id="976" name="Rectangle 973"/>
              <p:cNvSpPr>
                <a:spLocks noChangeArrowheads="1"/>
              </p:cNvSpPr>
              <p:nvPr/>
            </p:nvSpPr>
            <p:spPr bwMode="auto">
              <a:xfrm>
                <a:off x="3766" y="3025"/>
                <a:ext cx="67"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FFFFFF"/>
                    </a:solidFill>
                    <a:latin typeface="Arial" charset="0"/>
                  </a:rPr>
                  <a:t>R</a:t>
                </a:r>
                <a:endParaRPr lang="en-US" altLang="x-none" sz="1050"/>
              </a:p>
            </p:txBody>
          </p:sp>
          <p:sp>
            <p:nvSpPr>
              <p:cNvPr id="977" name="Rectangle 974"/>
              <p:cNvSpPr>
                <a:spLocks noChangeArrowheads="1"/>
              </p:cNvSpPr>
              <p:nvPr/>
            </p:nvSpPr>
            <p:spPr bwMode="auto">
              <a:xfrm>
                <a:off x="3948" y="3025"/>
                <a:ext cx="5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k</a:t>
                </a:r>
                <a:endParaRPr lang="en-US" altLang="x-none" sz="1050"/>
              </a:p>
            </p:txBody>
          </p:sp>
          <p:sp>
            <p:nvSpPr>
              <p:cNvPr id="978" name="Rectangle 975"/>
              <p:cNvSpPr>
                <a:spLocks noChangeArrowheads="1"/>
              </p:cNvSpPr>
              <p:nvPr/>
            </p:nvSpPr>
            <p:spPr bwMode="auto">
              <a:xfrm>
                <a:off x="4121" y="3025"/>
                <a:ext cx="6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S</a:t>
                </a:r>
                <a:endParaRPr lang="en-US" altLang="x-none" sz="1050"/>
              </a:p>
            </p:txBody>
          </p:sp>
          <p:sp>
            <p:nvSpPr>
              <p:cNvPr id="979" name="Rectangle 976"/>
              <p:cNvSpPr>
                <a:spLocks noChangeArrowheads="1"/>
              </p:cNvSpPr>
              <p:nvPr/>
            </p:nvSpPr>
            <p:spPr bwMode="auto">
              <a:xfrm>
                <a:off x="4300" y="3025"/>
                <a:ext cx="56"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F</a:t>
                </a:r>
                <a:endParaRPr lang="en-US" altLang="x-none" sz="1050"/>
              </a:p>
            </p:txBody>
          </p:sp>
          <p:sp>
            <p:nvSpPr>
              <p:cNvPr id="980" name="Rectangle 977"/>
              <p:cNvSpPr>
                <a:spLocks noChangeArrowheads="1"/>
              </p:cNvSpPr>
              <p:nvPr/>
            </p:nvSpPr>
            <p:spPr bwMode="auto">
              <a:xfrm>
                <a:off x="4472" y="3025"/>
                <a:ext cx="67"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FFFFFF"/>
                    </a:solidFill>
                    <a:latin typeface="Arial" charset="0"/>
                  </a:rPr>
                  <a:t>R</a:t>
                </a:r>
                <a:endParaRPr lang="en-US" altLang="x-none" sz="1050"/>
              </a:p>
            </p:txBody>
          </p:sp>
          <p:sp>
            <p:nvSpPr>
              <p:cNvPr id="981" name="Rectangle 978"/>
              <p:cNvSpPr>
                <a:spLocks noChangeArrowheads="1"/>
              </p:cNvSpPr>
              <p:nvPr/>
            </p:nvSpPr>
            <p:spPr bwMode="auto">
              <a:xfrm>
                <a:off x="4662" y="3025"/>
                <a:ext cx="36"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FFFFFF"/>
                    </a:solidFill>
                    <a:latin typeface="Arial" charset="0"/>
                  </a:rPr>
                  <a:t>r</a:t>
                </a:r>
                <a:endParaRPr lang="en-US" altLang="x-none" sz="1050"/>
              </a:p>
            </p:txBody>
          </p:sp>
          <p:sp>
            <p:nvSpPr>
              <p:cNvPr id="982" name="Rectangle 979"/>
              <p:cNvSpPr>
                <a:spLocks noChangeArrowheads="1"/>
              </p:cNvSpPr>
              <p:nvPr/>
            </p:nvSpPr>
            <p:spPr bwMode="auto">
              <a:xfrm>
                <a:off x="4839" y="3025"/>
                <a:ext cx="36"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FFFFFF"/>
                    </a:solidFill>
                    <a:latin typeface="Arial" charset="0"/>
                  </a:rPr>
                  <a:t>r</a:t>
                </a:r>
                <a:endParaRPr lang="en-US" altLang="x-none" sz="1050"/>
              </a:p>
            </p:txBody>
          </p:sp>
          <p:sp>
            <p:nvSpPr>
              <p:cNvPr id="983" name="Rectangle 980"/>
              <p:cNvSpPr>
                <a:spLocks noChangeArrowheads="1"/>
              </p:cNvSpPr>
              <p:nvPr/>
            </p:nvSpPr>
            <p:spPr bwMode="auto">
              <a:xfrm>
                <a:off x="5008" y="3025"/>
                <a:ext cx="5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k</a:t>
                </a:r>
                <a:endParaRPr lang="en-US" altLang="x-none" sz="1050"/>
              </a:p>
            </p:txBody>
          </p:sp>
          <p:sp>
            <p:nvSpPr>
              <p:cNvPr id="984" name="Rectangle 981"/>
              <p:cNvSpPr>
                <a:spLocks noChangeArrowheads="1"/>
              </p:cNvSpPr>
              <p:nvPr/>
            </p:nvSpPr>
            <p:spPr bwMode="auto">
              <a:xfrm>
                <a:off x="655" y="3119"/>
                <a:ext cx="25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PKCd</a:t>
                </a:r>
                <a:endParaRPr lang="en-US" altLang="x-none" sz="1050"/>
              </a:p>
            </p:txBody>
          </p:sp>
          <p:sp>
            <p:nvSpPr>
              <p:cNvPr id="985" name="Rectangle 982"/>
              <p:cNvSpPr>
                <a:spLocks noChangeArrowheads="1"/>
              </p:cNvSpPr>
              <p:nvPr/>
            </p:nvSpPr>
            <p:spPr bwMode="auto">
              <a:xfrm>
                <a:off x="1217" y="3119"/>
                <a:ext cx="5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x</a:t>
                </a:r>
                <a:endParaRPr lang="en-US" altLang="x-none" sz="1050"/>
              </a:p>
            </p:txBody>
          </p:sp>
          <p:sp>
            <p:nvSpPr>
              <p:cNvPr id="986" name="Rectangle 983"/>
              <p:cNvSpPr>
                <a:spLocks noChangeArrowheads="1"/>
              </p:cNvSpPr>
              <p:nvPr/>
            </p:nvSpPr>
            <p:spPr bwMode="auto">
              <a:xfrm>
                <a:off x="1394" y="3119"/>
                <a:ext cx="5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x</a:t>
                </a:r>
                <a:endParaRPr lang="en-US" altLang="x-none" sz="1050"/>
              </a:p>
            </p:txBody>
          </p:sp>
          <p:sp>
            <p:nvSpPr>
              <p:cNvPr id="987" name="Rectangle 984"/>
              <p:cNvSpPr>
                <a:spLocks noChangeArrowheads="1"/>
              </p:cNvSpPr>
              <p:nvPr/>
            </p:nvSpPr>
            <p:spPr bwMode="auto">
              <a:xfrm>
                <a:off x="1565" y="3119"/>
                <a:ext cx="67"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FFFFFF"/>
                    </a:solidFill>
                    <a:latin typeface="Arial" charset="0"/>
                  </a:rPr>
                  <a:t>R</a:t>
                </a:r>
                <a:endParaRPr lang="en-US" altLang="x-none" sz="1050"/>
              </a:p>
            </p:txBody>
          </p:sp>
          <p:sp>
            <p:nvSpPr>
              <p:cNvPr id="988" name="Rectangle 985"/>
              <p:cNvSpPr>
                <a:spLocks noChangeArrowheads="1"/>
              </p:cNvSpPr>
              <p:nvPr/>
            </p:nvSpPr>
            <p:spPr bwMode="auto">
              <a:xfrm>
                <a:off x="1742" y="3119"/>
                <a:ext cx="67"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FFFFFF"/>
                    </a:solidFill>
                    <a:latin typeface="Arial" charset="0"/>
                  </a:rPr>
                  <a:t>R</a:t>
                </a:r>
                <a:endParaRPr lang="en-US" altLang="x-none" sz="1050"/>
              </a:p>
            </p:txBody>
          </p:sp>
          <p:sp>
            <p:nvSpPr>
              <p:cNvPr id="989" name="Rectangle 986"/>
              <p:cNvSpPr>
                <a:spLocks noChangeArrowheads="1"/>
              </p:cNvSpPr>
              <p:nvPr/>
            </p:nvSpPr>
            <p:spPr bwMode="auto">
              <a:xfrm>
                <a:off x="1924" y="3119"/>
                <a:ext cx="5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x</a:t>
                </a:r>
                <a:endParaRPr lang="en-US" altLang="x-none" sz="1050"/>
              </a:p>
            </p:txBody>
          </p:sp>
          <p:sp>
            <p:nvSpPr>
              <p:cNvPr id="990" name="Rectangle 987"/>
              <p:cNvSpPr>
                <a:spLocks noChangeArrowheads="1"/>
              </p:cNvSpPr>
              <p:nvPr/>
            </p:nvSpPr>
            <p:spPr bwMode="auto">
              <a:xfrm>
                <a:off x="2097" y="3119"/>
                <a:ext cx="6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S</a:t>
                </a:r>
                <a:endParaRPr lang="en-US" altLang="x-none" sz="1050"/>
              </a:p>
            </p:txBody>
          </p:sp>
          <p:sp>
            <p:nvSpPr>
              <p:cNvPr id="991" name="Rectangle 988"/>
              <p:cNvSpPr>
                <a:spLocks noChangeArrowheads="1"/>
              </p:cNvSpPr>
              <p:nvPr/>
            </p:nvSpPr>
            <p:spPr bwMode="auto">
              <a:xfrm>
                <a:off x="2287" y="3119"/>
                <a:ext cx="3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f</a:t>
                </a:r>
                <a:endParaRPr lang="en-US" altLang="x-none" sz="1050"/>
              </a:p>
            </p:txBody>
          </p:sp>
          <p:sp>
            <p:nvSpPr>
              <p:cNvPr id="992" name="Rectangle 989"/>
              <p:cNvSpPr>
                <a:spLocks noChangeArrowheads="1"/>
              </p:cNvSpPr>
              <p:nvPr/>
            </p:nvSpPr>
            <p:spPr bwMode="auto">
              <a:xfrm>
                <a:off x="2448" y="3119"/>
                <a:ext cx="67"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FFFFFF"/>
                    </a:solidFill>
                    <a:latin typeface="Arial" charset="0"/>
                  </a:rPr>
                  <a:t>R</a:t>
                </a:r>
                <a:endParaRPr lang="en-US" altLang="x-none" sz="1050"/>
              </a:p>
            </p:txBody>
          </p:sp>
          <p:sp>
            <p:nvSpPr>
              <p:cNvPr id="993" name="Rectangle 990"/>
              <p:cNvSpPr>
                <a:spLocks noChangeArrowheads="1"/>
              </p:cNvSpPr>
              <p:nvPr/>
            </p:nvSpPr>
            <p:spPr bwMode="auto">
              <a:xfrm>
                <a:off x="2638" y="3119"/>
                <a:ext cx="36"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FFFFFF"/>
                    </a:solidFill>
                    <a:latin typeface="Arial" charset="0"/>
                  </a:rPr>
                  <a:t>r</a:t>
                </a:r>
                <a:endParaRPr lang="en-US" altLang="x-none" sz="1050"/>
              </a:p>
            </p:txBody>
          </p:sp>
          <p:sp>
            <p:nvSpPr>
              <p:cNvPr id="994" name="Rectangle 991"/>
              <p:cNvSpPr>
                <a:spLocks noChangeArrowheads="1"/>
              </p:cNvSpPr>
              <p:nvPr/>
            </p:nvSpPr>
            <p:spPr bwMode="auto">
              <a:xfrm>
                <a:off x="2807" y="3119"/>
                <a:ext cx="5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x</a:t>
                </a:r>
                <a:endParaRPr lang="en-US" altLang="x-none" sz="1050"/>
              </a:p>
            </p:txBody>
          </p:sp>
          <p:sp>
            <p:nvSpPr>
              <p:cNvPr id="995" name="Rectangle 992"/>
              <p:cNvSpPr>
                <a:spLocks noChangeArrowheads="1"/>
              </p:cNvSpPr>
              <p:nvPr/>
            </p:nvSpPr>
            <p:spPr bwMode="auto">
              <a:xfrm>
                <a:off x="2984" y="3119"/>
                <a:ext cx="5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x</a:t>
                </a:r>
                <a:endParaRPr lang="en-US" altLang="x-none" sz="1050"/>
              </a:p>
            </p:txBody>
          </p:sp>
          <p:sp>
            <p:nvSpPr>
              <p:cNvPr id="996" name="Rectangle 993"/>
              <p:cNvSpPr>
                <a:spLocks noChangeArrowheads="1"/>
              </p:cNvSpPr>
              <p:nvPr/>
            </p:nvSpPr>
            <p:spPr bwMode="auto">
              <a:xfrm>
                <a:off x="3249" y="3119"/>
                <a:ext cx="36"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FFFFFF"/>
                    </a:solidFill>
                    <a:latin typeface="Arial" charset="0"/>
                  </a:rPr>
                  <a:t>r</a:t>
                </a:r>
                <a:endParaRPr lang="en-US" altLang="x-none" sz="1050"/>
              </a:p>
            </p:txBody>
          </p:sp>
          <p:sp>
            <p:nvSpPr>
              <p:cNvPr id="997" name="Rectangle 994"/>
              <p:cNvSpPr>
                <a:spLocks noChangeArrowheads="1"/>
              </p:cNvSpPr>
              <p:nvPr/>
            </p:nvSpPr>
            <p:spPr bwMode="auto">
              <a:xfrm>
                <a:off x="3418" y="3119"/>
                <a:ext cx="5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s</a:t>
                </a:r>
                <a:endParaRPr lang="en-US" altLang="x-none" sz="1050"/>
              </a:p>
            </p:txBody>
          </p:sp>
          <p:sp>
            <p:nvSpPr>
              <p:cNvPr id="998" name="Rectangle 995"/>
              <p:cNvSpPr>
                <a:spLocks noChangeArrowheads="1"/>
              </p:cNvSpPr>
              <p:nvPr/>
            </p:nvSpPr>
            <p:spPr bwMode="auto">
              <a:xfrm>
                <a:off x="3589" y="3119"/>
                <a:ext cx="67"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FFFFFF"/>
                    </a:solidFill>
                    <a:latin typeface="Arial" charset="0"/>
                  </a:rPr>
                  <a:t>R</a:t>
                </a:r>
                <a:endParaRPr lang="en-US" altLang="x-none" sz="1050"/>
              </a:p>
            </p:txBody>
          </p:sp>
          <p:sp>
            <p:nvSpPr>
              <p:cNvPr id="999" name="Rectangle 996"/>
              <p:cNvSpPr>
                <a:spLocks noChangeArrowheads="1"/>
              </p:cNvSpPr>
              <p:nvPr/>
            </p:nvSpPr>
            <p:spPr bwMode="auto">
              <a:xfrm>
                <a:off x="3766" y="3119"/>
                <a:ext cx="67"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FFFFFF"/>
                    </a:solidFill>
                    <a:latin typeface="Arial" charset="0"/>
                  </a:rPr>
                  <a:t>R</a:t>
                </a:r>
                <a:endParaRPr lang="en-US" altLang="x-none" sz="1050"/>
              </a:p>
            </p:txBody>
          </p:sp>
          <p:sp>
            <p:nvSpPr>
              <p:cNvPr id="1000" name="Rectangle 997"/>
              <p:cNvSpPr>
                <a:spLocks noChangeArrowheads="1"/>
              </p:cNvSpPr>
              <p:nvPr/>
            </p:nvSpPr>
            <p:spPr bwMode="auto">
              <a:xfrm>
                <a:off x="3948" y="3119"/>
                <a:ext cx="5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k</a:t>
                </a:r>
                <a:endParaRPr lang="en-US" altLang="x-none" sz="1050"/>
              </a:p>
            </p:txBody>
          </p:sp>
          <p:sp>
            <p:nvSpPr>
              <p:cNvPr id="1001" name="Rectangle 998"/>
              <p:cNvSpPr>
                <a:spLocks noChangeArrowheads="1"/>
              </p:cNvSpPr>
              <p:nvPr/>
            </p:nvSpPr>
            <p:spPr bwMode="auto">
              <a:xfrm>
                <a:off x="4121" y="3119"/>
                <a:ext cx="6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S</a:t>
                </a:r>
                <a:endParaRPr lang="en-US" altLang="x-none" sz="1050"/>
              </a:p>
            </p:txBody>
          </p:sp>
          <p:sp>
            <p:nvSpPr>
              <p:cNvPr id="1002" name="Rectangle 999"/>
              <p:cNvSpPr>
                <a:spLocks noChangeArrowheads="1"/>
              </p:cNvSpPr>
              <p:nvPr/>
            </p:nvSpPr>
            <p:spPr bwMode="auto">
              <a:xfrm>
                <a:off x="4300" y="3119"/>
                <a:ext cx="56"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F</a:t>
                </a:r>
                <a:endParaRPr lang="en-US" altLang="x-none" sz="1050"/>
              </a:p>
            </p:txBody>
          </p:sp>
          <p:sp>
            <p:nvSpPr>
              <p:cNvPr id="1003" name="Rectangle 1000"/>
              <p:cNvSpPr>
                <a:spLocks noChangeArrowheads="1"/>
              </p:cNvSpPr>
              <p:nvPr/>
            </p:nvSpPr>
            <p:spPr bwMode="auto">
              <a:xfrm>
                <a:off x="4486" y="3119"/>
                <a:ext cx="36"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FFFFFF"/>
                    </a:solidFill>
                    <a:latin typeface="Arial" charset="0"/>
                  </a:rPr>
                  <a:t>r</a:t>
                </a:r>
                <a:endParaRPr lang="en-US" altLang="x-none" sz="1050"/>
              </a:p>
            </p:txBody>
          </p:sp>
          <p:sp>
            <p:nvSpPr>
              <p:cNvPr id="1004" name="Rectangle 1001"/>
              <p:cNvSpPr>
                <a:spLocks noChangeArrowheads="1"/>
              </p:cNvSpPr>
              <p:nvPr/>
            </p:nvSpPr>
            <p:spPr bwMode="auto">
              <a:xfrm>
                <a:off x="4662" y="3119"/>
                <a:ext cx="36"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FFFFFF"/>
                    </a:solidFill>
                    <a:latin typeface="Arial" charset="0"/>
                  </a:rPr>
                  <a:t>r</a:t>
                </a:r>
                <a:endParaRPr lang="en-US" altLang="x-none" sz="1050"/>
              </a:p>
            </p:txBody>
          </p:sp>
          <p:sp>
            <p:nvSpPr>
              <p:cNvPr id="1005" name="Rectangle 1002"/>
              <p:cNvSpPr>
                <a:spLocks noChangeArrowheads="1"/>
              </p:cNvSpPr>
              <p:nvPr/>
            </p:nvSpPr>
            <p:spPr bwMode="auto">
              <a:xfrm>
                <a:off x="4839" y="3119"/>
                <a:ext cx="36"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FFFFFF"/>
                    </a:solidFill>
                    <a:latin typeface="Arial" charset="0"/>
                  </a:rPr>
                  <a:t>r</a:t>
                </a:r>
                <a:endParaRPr lang="en-US" altLang="x-none" sz="1050"/>
              </a:p>
            </p:txBody>
          </p:sp>
          <p:sp>
            <p:nvSpPr>
              <p:cNvPr id="1006" name="Rectangle 1003"/>
              <p:cNvSpPr>
                <a:spLocks noChangeArrowheads="1"/>
              </p:cNvSpPr>
              <p:nvPr/>
            </p:nvSpPr>
            <p:spPr bwMode="auto">
              <a:xfrm>
                <a:off x="5008" y="3119"/>
                <a:ext cx="5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x</a:t>
                </a:r>
                <a:endParaRPr lang="en-US" altLang="x-none" sz="1050"/>
              </a:p>
            </p:txBody>
          </p:sp>
          <p:sp>
            <p:nvSpPr>
              <p:cNvPr id="1007" name="Rectangle 1004"/>
              <p:cNvSpPr>
                <a:spLocks noChangeArrowheads="1"/>
              </p:cNvSpPr>
              <p:nvPr/>
            </p:nvSpPr>
            <p:spPr bwMode="auto">
              <a:xfrm>
                <a:off x="655" y="3213"/>
                <a:ext cx="246"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PKCe</a:t>
                </a:r>
                <a:endParaRPr lang="en-US" altLang="x-none" sz="1050"/>
              </a:p>
            </p:txBody>
          </p:sp>
          <p:sp>
            <p:nvSpPr>
              <p:cNvPr id="1008" name="Rectangle 1005"/>
              <p:cNvSpPr>
                <a:spLocks noChangeArrowheads="1"/>
              </p:cNvSpPr>
              <p:nvPr/>
            </p:nvSpPr>
            <p:spPr bwMode="auto">
              <a:xfrm>
                <a:off x="1217" y="3213"/>
                <a:ext cx="5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x</a:t>
                </a:r>
                <a:endParaRPr lang="en-US" altLang="x-none" sz="1050"/>
              </a:p>
            </p:txBody>
          </p:sp>
          <p:sp>
            <p:nvSpPr>
              <p:cNvPr id="1009" name="Rectangle 1006"/>
              <p:cNvSpPr>
                <a:spLocks noChangeArrowheads="1"/>
              </p:cNvSpPr>
              <p:nvPr/>
            </p:nvSpPr>
            <p:spPr bwMode="auto">
              <a:xfrm>
                <a:off x="1394" y="3213"/>
                <a:ext cx="5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k</a:t>
                </a:r>
                <a:endParaRPr lang="en-US" altLang="x-none" sz="1050"/>
              </a:p>
            </p:txBody>
          </p:sp>
          <p:sp>
            <p:nvSpPr>
              <p:cNvPr id="1010" name="Rectangle 1007"/>
              <p:cNvSpPr>
                <a:spLocks noChangeArrowheads="1"/>
              </p:cNvSpPr>
              <p:nvPr/>
            </p:nvSpPr>
            <p:spPr bwMode="auto">
              <a:xfrm>
                <a:off x="1565" y="3213"/>
                <a:ext cx="67"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FFFFFF"/>
                    </a:solidFill>
                    <a:latin typeface="Arial" charset="0"/>
                  </a:rPr>
                  <a:t>R</a:t>
                </a:r>
                <a:endParaRPr lang="en-US" altLang="x-none" sz="1050"/>
              </a:p>
            </p:txBody>
          </p:sp>
          <p:sp>
            <p:nvSpPr>
              <p:cNvPr id="1011" name="Rectangle 1008"/>
              <p:cNvSpPr>
                <a:spLocks noChangeArrowheads="1"/>
              </p:cNvSpPr>
              <p:nvPr/>
            </p:nvSpPr>
            <p:spPr bwMode="auto">
              <a:xfrm>
                <a:off x="1742" y="3213"/>
                <a:ext cx="67"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FFFFFF"/>
                    </a:solidFill>
                    <a:latin typeface="Arial" charset="0"/>
                  </a:rPr>
                  <a:t>R</a:t>
                </a:r>
                <a:endParaRPr lang="en-US" altLang="x-none" sz="1050"/>
              </a:p>
            </p:txBody>
          </p:sp>
          <p:sp>
            <p:nvSpPr>
              <p:cNvPr id="1012" name="Rectangle 1009"/>
              <p:cNvSpPr>
                <a:spLocks noChangeArrowheads="1"/>
              </p:cNvSpPr>
              <p:nvPr/>
            </p:nvSpPr>
            <p:spPr bwMode="auto">
              <a:xfrm>
                <a:off x="1924" y="3213"/>
                <a:ext cx="5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k</a:t>
                </a:r>
                <a:endParaRPr lang="en-US" altLang="x-none" sz="1050"/>
              </a:p>
            </p:txBody>
          </p:sp>
          <p:sp>
            <p:nvSpPr>
              <p:cNvPr id="1013" name="Rectangle 1010"/>
              <p:cNvSpPr>
                <a:spLocks noChangeArrowheads="1"/>
              </p:cNvSpPr>
              <p:nvPr/>
            </p:nvSpPr>
            <p:spPr bwMode="auto">
              <a:xfrm>
                <a:off x="2097" y="3213"/>
                <a:ext cx="6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S</a:t>
                </a:r>
                <a:endParaRPr lang="en-US" altLang="x-none" sz="1050"/>
              </a:p>
            </p:txBody>
          </p:sp>
          <p:sp>
            <p:nvSpPr>
              <p:cNvPr id="1014" name="Rectangle 1011"/>
              <p:cNvSpPr>
                <a:spLocks noChangeArrowheads="1"/>
              </p:cNvSpPr>
              <p:nvPr/>
            </p:nvSpPr>
            <p:spPr bwMode="auto">
              <a:xfrm>
                <a:off x="2287" y="3213"/>
                <a:ext cx="31"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f</a:t>
                </a:r>
                <a:endParaRPr lang="en-US" altLang="x-none" sz="1050"/>
              </a:p>
            </p:txBody>
          </p:sp>
        </p:grpSp>
        <p:sp>
          <p:nvSpPr>
            <p:cNvPr id="1015" name="Rectangle 1013"/>
            <p:cNvSpPr>
              <a:spLocks noChangeArrowheads="1"/>
            </p:cNvSpPr>
            <p:nvPr/>
          </p:nvSpPr>
          <p:spPr bwMode="auto">
            <a:xfrm>
              <a:off x="3885571" y="5551263"/>
              <a:ext cx="106032" cy="17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FFFFFF"/>
                  </a:solidFill>
                  <a:latin typeface="Arial" charset="0"/>
                </a:rPr>
                <a:t>R</a:t>
              </a:r>
              <a:endParaRPr lang="en-US" altLang="x-none" sz="1050"/>
            </a:p>
          </p:txBody>
        </p:sp>
        <p:sp>
          <p:nvSpPr>
            <p:cNvPr id="1016" name="Rectangle 1014"/>
            <p:cNvSpPr>
              <a:spLocks noChangeArrowheads="1"/>
            </p:cNvSpPr>
            <p:nvPr/>
          </p:nvSpPr>
          <p:spPr bwMode="auto">
            <a:xfrm>
              <a:off x="4187720" y="5551263"/>
              <a:ext cx="57362" cy="17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FFFFFF"/>
                  </a:solidFill>
                  <a:latin typeface="Arial" charset="0"/>
                </a:rPr>
                <a:t>r</a:t>
              </a:r>
              <a:endParaRPr lang="en-US" altLang="x-none" sz="1050"/>
            </a:p>
          </p:txBody>
        </p:sp>
        <p:sp>
          <p:nvSpPr>
            <p:cNvPr id="1017" name="Rectangle 1015"/>
            <p:cNvSpPr>
              <a:spLocks noChangeArrowheads="1"/>
            </p:cNvSpPr>
            <p:nvPr/>
          </p:nvSpPr>
          <p:spPr bwMode="auto">
            <a:xfrm>
              <a:off x="4468706" y="5551263"/>
              <a:ext cx="57362" cy="17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FFFFFF"/>
                  </a:solidFill>
                  <a:latin typeface="Arial" charset="0"/>
                </a:rPr>
                <a:t>r</a:t>
              </a:r>
              <a:endParaRPr lang="en-US" altLang="x-none" sz="1050"/>
            </a:p>
          </p:txBody>
        </p:sp>
        <p:sp>
          <p:nvSpPr>
            <p:cNvPr id="1018" name="Rectangle 1016"/>
            <p:cNvSpPr>
              <a:spLocks noChangeArrowheads="1"/>
            </p:cNvSpPr>
            <p:nvPr/>
          </p:nvSpPr>
          <p:spPr bwMode="auto">
            <a:xfrm>
              <a:off x="4736733" y="5551263"/>
              <a:ext cx="81697" cy="17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x</a:t>
              </a:r>
              <a:endParaRPr lang="en-US" altLang="x-none" sz="1050"/>
            </a:p>
          </p:txBody>
        </p:sp>
        <p:sp>
          <p:nvSpPr>
            <p:cNvPr id="1019" name="Rectangle 1017"/>
            <p:cNvSpPr>
              <a:spLocks noChangeArrowheads="1"/>
            </p:cNvSpPr>
            <p:nvPr/>
          </p:nvSpPr>
          <p:spPr bwMode="auto">
            <a:xfrm>
              <a:off x="5136521" y="5551263"/>
              <a:ext cx="106032" cy="17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FFFFFF"/>
                  </a:solidFill>
                  <a:latin typeface="Arial" charset="0"/>
                </a:rPr>
                <a:t>R</a:t>
              </a:r>
              <a:endParaRPr lang="en-US" altLang="x-none" sz="1050"/>
            </a:p>
          </p:txBody>
        </p:sp>
        <p:sp>
          <p:nvSpPr>
            <p:cNvPr id="1020" name="Rectangle 1018"/>
            <p:cNvSpPr>
              <a:spLocks noChangeArrowheads="1"/>
            </p:cNvSpPr>
            <p:nvPr/>
          </p:nvSpPr>
          <p:spPr bwMode="auto">
            <a:xfrm>
              <a:off x="5425708" y="5551263"/>
              <a:ext cx="81697" cy="17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s</a:t>
              </a:r>
              <a:endParaRPr lang="en-US" altLang="x-none" sz="1050"/>
            </a:p>
          </p:txBody>
        </p:sp>
        <p:sp>
          <p:nvSpPr>
            <p:cNvPr id="1021" name="Rectangle 1019"/>
            <p:cNvSpPr>
              <a:spLocks noChangeArrowheads="1"/>
            </p:cNvSpPr>
            <p:nvPr/>
          </p:nvSpPr>
          <p:spPr bwMode="auto">
            <a:xfrm>
              <a:off x="5696909" y="5551263"/>
              <a:ext cx="106032" cy="17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FFFFFF"/>
                  </a:solidFill>
                  <a:latin typeface="Arial" charset="0"/>
                </a:rPr>
                <a:t>R</a:t>
              </a:r>
              <a:endParaRPr lang="en-US" altLang="x-none" sz="1050"/>
            </a:p>
          </p:txBody>
        </p:sp>
        <p:sp>
          <p:nvSpPr>
            <p:cNvPr id="1022" name="Rectangle 1020"/>
            <p:cNvSpPr>
              <a:spLocks noChangeArrowheads="1"/>
            </p:cNvSpPr>
            <p:nvPr/>
          </p:nvSpPr>
          <p:spPr bwMode="auto">
            <a:xfrm>
              <a:off x="5977896" y="5551263"/>
              <a:ext cx="106032" cy="17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FFFFFF"/>
                  </a:solidFill>
                  <a:latin typeface="Arial" charset="0"/>
                </a:rPr>
                <a:t>R</a:t>
              </a:r>
              <a:endParaRPr lang="en-US" altLang="x-none" sz="1050"/>
            </a:p>
          </p:txBody>
        </p:sp>
        <p:sp>
          <p:nvSpPr>
            <p:cNvPr id="1023" name="Rectangle 1021"/>
            <p:cNvSpPr>
              <a:spLocks noChangeArrowheads="1"/>
            </p:cNvSpPr>
            <p:nvPr/>
          </p:nvSpPr>
          <p:spPr bwMode="auto">
            <a:xfrm>
              <a:off x="6257296" y="5551263"/>
              <a:ext cx="106032" cy="17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K</a:t>
              </a:r>
              <a:endParaRPr lang="en-US" altLang="x-none" sz="1050"/>
            </a:p>
          </p:txBody>
        </p:sp>
        <p:sp>
          <p:nvSpPr>
            <p:cNvPr id="1024" name="Rectangle 1022"/>
            <p:cNvSpPr>
              <a:spLocks noChangeArrowheads="1"/>
            </p:cNvSpPr>
            <p:nvPr/>
          </p:nvSpPr>
          <p:spPr bwMode="auto">
            <a:xfrm>
              <a:off x="6541836" y="5551263"/>
              <a:ext cx="97341" cy="17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S</a:t>
              </a:r>
              <a:endParaRPr lang="en-US" altLang="x-none" sz="1050"/>
            </a:p>
          </p:txBody>
        </p:sp>
        <p:sp>
          <p:nvSpPr>
            <p:cNvPr id="1025" name="Rectangle 1023"/>
            <p:cNvSpPr>
              <a:spLocks noChangeArrowheads="1"/>
            </p:cNvSpPr>
            <p:nvPr/>
          </p:nvSpPr>
          <p:spPr bwMode="auto">
            <a:xfrm>
              <a:off x="6826376" y="5551263"/>
              <a:ext cx="88650" cy="17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F</a:t>
              </a:r>
              <a:endParaRPr lang="en-US" altLang="x-none" sz="1050"/>
            </a:p>
          </p:txBody>
        </p:sp>
        <p:sp>
          <p:nvSpPr>
            <p:cNvPr id="1026" name="Rectangle 0"/>
            <p:cNvSpPr>
              <a:spLocks noChangeArrowheads="1"/>
            </p:cNvSpPr>
            <p:nvPr/>
          </p:nvSpPr>
          <p:spPr bwMode="auto">
            <a:xfrm>
              <a:off x="7098672" y="5551263"/>
              <a:ext cx="106032" cy="17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FFFFFF"/>
                  </a:solidFill>
                  <a:latin typeface="Arial" charset="0"/>
                </a:rPr>
                <a:t>R</a:t>
              </a:r>
              <a:endParaRPr lang="en-US" altLang="x-none" sz="1050"/>
            </a:p>
          </p:txBody>
        </p:sp>
        <p:sp>
          <p:nvSpPr>
            <p:cNvPr id="1027" name="Rectangle 1"/>
            <p:cNvSpPr>
              <a:spLocks noChangeArrowheads="1"/>
            </p:cNvSpPr>
            <p:nvPr/>
          </p:nvSpPr>
          <p:spPr bwMode="auto">
            <a:xfrm>
              <a:off x="7400820" y="5551263"/>
              <a:ext cx="57362" cy="17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FFFFFF"/>
                  </a:solidFill>
                  <a:latin typeface="Arial" charset="0"/>
                </a:rPr>
                <a:t>r</a:t>
              </a:r>
              <a:endParaRPr lang="en-US" altLang="x-none" sz="1050"/>
            </a:p>
          </p:txBody>
        </p:sp>
        <p:sp>
          <p:nvSpPr>
            <p:cNvPr id="1028" name="Rectangle 2"/>
            <p:cNvSpPr>
              <a:spLocks noChangeArrowheads="1"/>
            </p:cNvSpPr>
            <p:nvPr/>
          </p:nvSpPr>
          <p:spPr bwMode="auto">
            <a:xfrm>
              <a:off x="7681806" y="5551263"/>
              <a:ext cx="57362" cy="17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FFFFFF"/>
                  </a:solidFill>
                  <a:latin typeface="Arial" charset="0"/>
                </a:rPr>
                <a:t>r</a:t>
              </a:r>
              <a:endParaRPr lang="en-US" altLang="x-none" sz="1050"/>
            </a:p>
          </p:txBody>
        </p:sp>
        <p:sp>
          <p:nvSpPr>
            <p:cNvPr id="1029" name="Rectangle 3"/>
            <p:cNvSpPr>
              <a:spLocks noChangeArrowheads="1"/>
            </p:cNvSpPr>
            <p:nvPr/>
          </p:nvSpPr>
          <p:spPr bwMode="auto">
            <a:xfrm>
              <a:off x="7949833" y="5551263"/>
              <a:ext cx="81697" cy="17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k</a:t>
              </a:r>
              <a:endParaRPr lang="en-US" altLang="x-none" sz="1050"/>
            </a:p>
          </p:txBody>
        </p:sp>
        <p:sp>
          <p:nvSpPr>
            <p:cNvPr id="1030" name="Rectangle 4"/>
            <p:cNvSpPr>
              <a:spLocks noChangeArrowheads="1"/>
            </p:cNvSpPr>
            <p:nvPr/>
          </p:nvSpPr>
          <p:spPr bwMode="auto">
            <a:xfrm>
              <a:off x="1039901" y="5698900"/>
              <a:ext cx="382410" cy="17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PKCz</a:t>
              </a:r>
              <a:endParaRPr lang="en-US" altLang="x-none" sz="1050"/>
            </a:p>
          </p:txBody>
        </p:sp>
        <p:sp>
          <p:nvSpPr>
            <p:cNvPr id="1031" name="Rectangle 5"/>
            <p:cNvSpPr>
              <a:spLocks noChangeArrowheads="1"/>
            </p:cNvSpPr>
            <p:nvPr/>
          </p:nvSpPr>
          <p:spPr bwMode="auto">
            <a:xfrm>
              <a:off x="1931621" y="5698900"/>
              <a:ext cx="81697" cy="17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x</a:t>
              </a:r>
              <a:endParaRPr lang="en-US" altLang="x-none" sz="1050"/>
            </a:p>
          </p:txBody>
        </p:sp>
        <p:sp>
          <p:nvSpPr>
            <p:cNvPr id="1032" name="Rectangle 6"/>
            <p:cNvSpPr>
              <a:spLocks noChangeArrowheads="1"/>
            </p:cNvSpPr>
            <p:nvPr/>
          </p:nvSpPr>
          <p:spPr bwMode="auto">
            <a:xfrm>
              <a:off x="2212608" y="5698900"/>
              <a:ext cx="81697" cy="17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x</a:t>
              </a:r>
              <a:endParaRPr lang="en-US" altLang="x-none" sz="1050"/>
            </a:p>
          </p:txBody>
        </p:sp>
        <p:sp>
          <p:nvSpPr>
            <p:cNvPr id="1033" name="Rectangle 7"/>
            <p:cNvSpPr>
              <a:spLocks noChangeArrowheads="1"/>
            </p:cNvSpPr>
            <p:nvPr/>
          </p:nvSpPr>
          <p:spPr bwMode="auto">
            <a:xfrm>
              <a:off x="2504969" y="5698900"/>
              <a:ext cx="57362" cy="17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FFFFFF"/>
                  </a:solidFill>
                  <a:latin typeface="Arial" charset="0"/>
                </a:rPr>
                <a:t>r</a:t>
              </a:r>
              <a:endParaRPr lang="en-US" altLang="x-none" sz="1050"/>
            </a:p>
          </p:txBody>
        </p:sp>
        <p:sp>
          <p:nvSpPr>
            <p:cNvPr id="1034" name="Rectangle 8"/>
            <p:cNvSpPr>
              <a:spLocks noChangeArrowheads="1"/>
            </p:cNvSpPr>
            <p:nvPr/>
          </p:nvSpPr>
          <p:spPr bwMode="auto">
            <a:xfrm>
              <a:off x="2785956" y="5698900"/>
              <a:ext cx="57362" cy="17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FFFFFF"/>
                  </a:solidFill>
                  <a:latin typeface="Arial" charset="0"/>
                </a:rPr>
                <a:t>r</a:t>
              </a:r>
              <a:endParaRPr lang="en-US" altLang="x-none" sz="1050"/>
            </a:p>
          </p:txBody>
        </p:sp>
        <p:sp>
          <p:nvSpPr>
            <p:cNvPr id="1035" name="Rectangle 9"/>
            <p:cNvSpPr>
              <a:spLocks noChangeArrowheads="1"/>
            </p:cNvSpPr>
            <p:nvPr/>
          </p:nvSpPr>
          <p:spPr bwMode="auto">
            <a:xfrm>
              <a:off x="3053983" y="5698900"/>
              <a:ext cx="81697" cy="17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k</a:t>
              </a:r>
              <a:endParaRPr lang="en-US" altLang="x-none" sz="1050"/>
            </a:p>
          </p:txBody>
        </p:sp>
        <p:sp>
          <p:nvSpPr>
            <p:cNvPr id="1036" name="Rectangle 10"/>
            <p:cNvSpPr>
              <a:spLocks noChangeArrowheads="1"/>
            </p:cNvSpPr>
            <p:nvPr/>
          </p:nvSpPr>
          <p:spPr bwMode="auto">
            <a:xfrm>
              <a:off x="3328736" y="5698900"/>
              <a:ext cx="97341" cy="17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S</a:t>
              </a:r>
              <a:endParaRPr lang="en-US" altLang="x-none" sz="1050"/>
            </a:p>
          </p:txBody>
        </p:sp>
        <p:sp>
          <p:nvSpPr>
            <p:cNvPr id="1037" name="Rectangle 11"/>
            <p:cNvSpPr>
              <a:spLocks noChangeArrowheads="1"/>
            </p:cNvSpPr>
            <p:nvPr/>
          </p:nvSpPr>
          <p:spPr bwMode="auto">
            <a:xfrm>
              <a:off x="3613275" y="5698900"/>
              <a:ext cx="88650" cy="17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F</a:t>
              </a:r>
              <a:endParaRPr lang="en-US" altLang="x-none" sz="1050"/>
            </a:p>
          </p:txBody>
        </p:sp>
        <p:sp>
          <p:nvSpPr>
            <p:cNvPr id="1038" name="Rectangle 12"/>
            <p:cNvSpPr>
              <a:spLocks noChangeArrowheads="1"/>
            </p:cNvSpPr>
            <p:nvPr/>
          </p:nvSpPr>
          <p:spPr bwMode="auto">
            <a:xfrm>
              <a:off x="3908320" y="5698900"/>
              <a:ext cx="57362" cy="17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FFFFFF"/>
                  </a:solidFill>
                  <a:latin typeface="Arial" charset="0"/>
                </a:rPr>
                <a:t>r</a:t>
              </a:r>
              <a:endParaRPr lang="en-US" altLang="x-none" sz="1050"/>
            </a:p>
          </p:txBody>
        </p:sp>
        <p:sp>
          <p:nvSpPr>
            <p:cNvPr id="1039" name="Rectangle 13"/>
            <p:cNvSpPr>
              <a:spLocks noChangeArrowheads="1"/>
            </p:cNvSpPr>
            <p:nvPr/>
          </p:nvSpPr>
          <p:spPr bwMode="auto">
            <a:xfrm>
              <a:off x="4187720" y="5698900"/>
              <a:ext cx="57362" cy="17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FFFFFF"/>
                  </a:solidFill>
                  <a:latin typeface="Arial" charset="0"/>
                </a:rPr>
                <a:t>r</a:t>
              </a:r>
              <a:endParaRPr lang="en-US" altLang="x-none" sz="1050"/>
            </a:p>
          </p:txBody>
        </p:sp>
        <p:sp>
          <p:nvSpPr>
            <p:cNvPr id="1040" name="Rectangle 14"/>
            <p:cNvSpPr>
              <a:spLocks noChangeArrowheads="1"/>
            </p:cNvSpPr>
            <p:nvPr/>
          </p:nvSpPr>
          <p:spPr bwMode="auto">
            <a:xfrm>
              <a:off x="4455746" y="5698900"/>
              <a:ext cx="81697" cy="17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x</a:t>
              </a:r>
              <a:endParaRPr lang="en-US" altLang="x-none" sz="1050"/>
            </a:p>
          </p:txBody>
        </p:sp>
        <p:sp>
          <p:nvSpPr>
            <p:cNvPr id="1041" name="Rectangle 15"/>
            <p:cNvSpPr>
              <a:spLocks noChangeArrowheads="1"/>
            </p:cNvSpPr>
            <p:nvPr/>
          </p:nvSpPr>
          <p:spPr bwMode="auto">
            <a:xfrm>
              <a:off x="4736733" y="5698900"/>
              <a:ext cx="81697" cy="17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x</a:t>
              </a:r>
              <a:endParaRPr lang="en-US" altLang="x-none" sz="1050"/>
            </a:p>
          </p:txBody>
        </p:sp>
        <p:sp>
          <p:nvSpPr>
            <p:cNvPr id="1042" name="Rectangle 16"/>
            <p:cNvSpPr>
              <a:spLocks noChangeArrowheads="1"/>
            </p:cNvSpPr>
            <p:nvPr/>
          </p:nvSpPr>
          <p:spPr bwMode="auto">
            <a:xfrm>
              <a:off x="5136521" y="5698900"/>
              <a:ext cx="106032" cy="17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FFFFFF"/>
                  </a:solidFill>
                  <a:latin typeface="Arial" charset="0"/>
                </a:rPr>
                <a:t>R</a:t>
              </a:r>
              <a:endParaRPr lang="en-US" altLang="x-none" sz="1050"/>
            </a:p>
          </p:txBody>
        </p:sp>
        <p:sp>
          <p:nvSpPr>
            <p:cNvPr id="1043" name="Rectangle 17"/>
            <p:cNvSpPr>
              <a:spLocks noChangeArrowheads="1"/>
            </p:cNvSpPr>
            <p:nvPr/>
          </p:nvSpPr>
          <p:spPr bwMode="auto">
            <a:xfrm>
              <a:off x="5425708" y="5698900"/>
              <a:ext cx="81697" cy="17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s</a:t>
              </a:r>
              <a:endParaRPr lang="en-US" altLang="x-none" sz="1050"/>
            </a:p>
          </p:txBody>
        </p:sp>
        <p:sp>
          <p:nvSpPr>
            <p:cNvPr id="1044" name="Rectangle 18"/>
            <p:cNvSpPr>
              <a:spLocks noChangeArrowheads="1"/>
            </p:cNvSpPr>
            <p:nvPr/>
          </p:nvSpPr>
          <p:spPr bwMode="auto">
            <a:xfrm>
              <a:off x="5696909" y="5698900"/>
              <a:ext cx="106032" cy="17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FFFFFF"/>
                  </a:solidFill>
                  <a:latin typeface="Arial" charset="0"/>
                </a:rPr>
                <a:t>R</a:t>
              </a:r>
              <a:endParaRPr lang="en-US" altLang="x-none" sz="1050"/>
            </a:p>
          </p:txBody>
        </p:sp>
        <p:sp>
          <p:nvSpPr>
            <p:cNvPr id="1045" name="Rectangle 19"/>
            <p:cNvSpPr>
              <a:spLocks noChangeArrowheads="1"/>
            </p:cNvSpPr>
            <p:nvPr/>
          </p:nvSpPr>
          <p:spPr bwMode="auto">
            <a:xfrm>
              <a:off x="5977896" y="5698900"/>
              <a:ext cx="106032" cy="17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FFFFFF"/>
                  </a:solidFill>
                  <a:latin typeface="Arial" charset="0"/>
                </a:rPr>
                <a:t>R</a:t>
              </a:r>
              <a:endParaRPr lang="en-US" altLang="x-none" sz="1050"/>
            </a:p>
          </p:txBody>
        </p:sp>
        <p:sp>
          <p:nvSpPr>
            <p:cNvPr id="1046" name="Rectangle 20"/>
            <p:cNvSpPr>
              <a:spLocks noChangeArrowheads="1"/>
            </p:cNvSpPr>
            <p:nvPr/>
          </p:nvSpPr>
          <p:spPr bwMode="auto">
            <a:xfrm>
              <a:off x="6257296" y="5698900"/>
              <a:ext cx="106032" cy="17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K</a:t>
              </a:r>
              <a:endParaRPr lang="en-US" altLang="x-none" sz="1050"/>
            </a:p>
          </p:txBody>
        </p:sp>
        <p:sp>
          <p:nvSpPr>
            <p:cNvPr id="1047" name="Rectangle 21"/>
            <p:cNvSpPr>
              <a:spLocks noChangeArrowheads="1"/>
            </p:cNvSpPr>
            <p:nvPr/>
          </p:nvSpPr>
          <p:spPr bwMode="auto">
            <a:xfrm>
              <a:off x="6541836" y="5698900"/>
              <a:ext cx="97341" cy="17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S</a:t>
              </a:r>
              <a:endParaRPr lang="en-US" altLang="x-none" sz="1050"/>
            </a:p>
          </p:txBody>
        </p:sp>
        <p:sp>
          <p:nvSpPr>
            <p:cNvPr id="1048" name="Rectangle 22"/>
            <p:cNvSpPr>
              <a:spLocks noChangeArrowheads="1"/>
            </p:cNvSpPr>
            <p:nvPr/>
          </p:nvSpPr>
          <p:spPr bwMode="auto">
            <a:xfrm>
              <a:off x="6826376" y="5698900"/>
              <a:ext cx="88650" cy="17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F</a:t>
              </a:r>
              <a:endParaRPr lang="en-US" altLang="x-none" sz="1050"/>
            </a:p>
          </p:txBody>
        </p:sp>
        <p:sp>
          <p:nvSpPr>
            <p:cNvPr id="1049" name="Rectangle 23"/>
            <p:cNvSpPr>
              <a:spLocks noChangeArrowheads="1"/>
            </p:cNvSpPr>
            <p:nvPr/>
          </p:nvSpPr>
          <p:spPr bwMode="auto">
            <a:xfrm>
              <a:off x="7098672" y="5698900"/>
              <a:ext cx="106032" cy="17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FFFFFF"/>
                  </a:solidFill>
                  <a:latin typeface="Arial" charset="0"/>
                </a:rPr>
                <a:t>R</a:t>
              </a:r>
              <a:endParaRPr lang="en-US" altLang="x-none" sz="1050"/>
            </a:p>
          </p:txBody>
        </p:sp>
        <p:sp>
          <p:nvSpPr>
            <p:cNvPr id="1050" name="Rectangle 24"/>
            <p:cNvSpPr>
              <a:spLocks noChangeArrowheads="1"/>
            </p:cNvSpPr>
            <p:nvPr/>
          </p:nvSpPr>
          <p:spPr bwMode="auto">
            <a:xfrm>
              <a:off x="7400820" y="5698900"/>
              <a:ext cx="57362" cy="17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FFFFFF"/>
                  </a:solidFill>
                  <a:latin typeface="Arial" charset="0"/>
                </a:rPr>
                <a:t>r</a:t>
              </a:r>
              <a:endParaRPr lang="en-US" altLang="x-none" sz="1050"/>
            </a:p>
          </p:txBody>
        </p:sp>
        <p:sp>
          <p:nvSpPr>
            <p:cNvPr id="1051" name="Rectangle 25"/>
            <p:cNvSpPr>
              <a:spLocks noChangeArrowheads="1"/>
            </p:cNvSpPr>
            <p:nvPr/>
          </p:nvSpPr>
          <p:spPr bwMode="auto">
            <a:xfrm>
              <a:off x="7681806" y="5698900"/>
              <a:ext cx="57362" cy="17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FFFFFF"/>
                  </a:solidFill>
                  <a:latin typeface="Arial" charset="0"/>
                </a:rPr>
                <a:t>r</a:t>
              </a:r>
              <a:endParaRPr lang="en-US" altLang="x-none" sz="1050"/>
            </a:p>
          </p:txBody>
        </p:sp>
        <p:sp>
          <p:nvSpPr>
            <p:cNvPr id="1052" name="Rectangle 26"/>
            <p:cNvSpPr>
              <a:spLocks noChangeArrowheads="1"/>
            </p:cNvSpPr>
            <p:nvPr/>
          </p:nvSpPr>
          <p:spPr bwMode="auto">
            <a:xfrm>
              <a:off x="7949833" y="5698900"/>
              <a:ext cx="81697" cy="17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x</a:t>
              </a:r>
              <a:endParaRPr lang="en-US" altLang="x-none" sz="1050"/>
            </a:p>
          </p:txBody>
        </p:sp>
        <p:sp>
          <p:nvSpPr>
            <p:cNvPr id="1053" name="Rectangle 27"/>
            <p:cNvSpPr>
              <a:spLocks noChangeArrowheads="1"/>
            </p:cNvSpPr>
            <p:nvPr/>
          </p:nvSpPr>
          <p:spPr bwMode="auto">
            <a:xfrm>
              <a:off x="1039223" y="5841775"/>
              <a:ext cx="398053" cy="17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PKG1</a:t>
              </a:r>
              <a:endParaRPr lang="en-US" altLang="x-none" sz="1050"/>
            </a:p>
          </p:txBody>
        </p:sp>
        <p:sp>
          <p:nvSpPr>
            <p:cNvPr id="1054" name="Rectangle 28"/>
            <p:cNvSpPr>
              <a:spLocks noChangeArrowheads="1"/>
            </p:cNvSpPr>
            <p:nvPr/>
          </p:nvSpPr>
          <p:spPr bwMode="auto">
            <a:xfrm>
              <a:off x="1944582" y="5848125"/>
              <a:ext cx="57362" cy="17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FFFFFF"/>
                  </a:solidFill>
                  <a:latin typeface="Arial" charset="0"/>
                </a:rPr>
                <a:t>r</a:t>
              </a:r>
              <a:endParaRPr lang="en-US" altLang="x-none" sz="1050"/>
            </a:p>
          </p:txBody>
        </p:sp>
        <p:sp>
          <p:nvSpPr>
            <p:cNvPr id="1055" name="Rectangle 29"/>
            <p:cNvSpPr>
              <a:spLocks noChangeArrowheads="1"/>
            </p:cNvSpPr>
            <p:nvPr/>
          </p:nvSpPr>
          <p:spPr bwMode="auto">
            <a:xfrm>
              <a:off x="2212608" y="5848125"/>
              <a:ext cx="81697" cy="17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x</a:t>
              </a:r>
              <a:endParaRPr lang="en-US" altLang="x-none" sz="1050"/>
            </a:p>
          </p:txBody>
        </p:sp>
        <p:sp>
          <p:nvSpPr>
            <p:cNvPr id="1056" name="Rectangle 30"/>
            <p:cNvSpPr>
              <a:spLocks noChangeArrowheads="1"/>
            </p:cNvSpPr>
            <p:nvPr/>
          </p:nvSpPr>
          <p:spPr bwMode="auto">
            <a:xfrm>
              <a:off x="2483809" y="5848125"/>
              <a:ext cx="106032" cy="17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FFFFFF"/>
                  </a:solidFill>
                  <a:latin typeface="Arial" charset="0"/>
                </a:rPr>
                <a:t>R</a:t>
              </a:r>
              <a:endParaRPr lang="en-US" altLang="x-none" sz="1050"/>
            </a:p>
          </p:txBody>
        </p:sp>
        <p:sp>
          <p:nvSpPr>
            <p:cNvPr id="1057" name="Rectangle 31"/>
            <p:cNvSpPr>
              <a:spLocks noChangeArrowheads="1"/>
            </p:cNvSpPr>
            <p:nvPr/>
          </p:nvSpPr>
          <p:spPr bwMode="auto">
            <a:xfrm>
              <a:off x="2764796" y="5848125"/>
              <a:ext cx="106032" cy="17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FFFFFF"/>
                  </a:solidFill>
                  <a:latin typeface="Arial" charset="0"/>
                </a:rPr>
                <a:t>R</a:t>
              </a:r>
              <a:endParaRPr lang="en-US" altLang="x-none" sz="1050"/>
            </a:p>
          </p:txBody>
        </p:sp>
        <p:sp>
          <p:nvSpPr>
            <p:cNvPr id="1058" name="Rectangle 32"/>
            <p:cNvSpPr>
              <a:spLocks noChangeArrowheads="1"/>
            </p:cNvSpPr>
            <p:nvPr/>
          </p:nvSpPr>
          <p:spPr bwMode="auto">
            <a:xfrm>
              <a:off x="3053983" y="5848125"/>
              <a:ext cx="81697" cy="17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x</a:t>
              </a:r>
              <a:endParaRPr lang="en-US" altLang="x-none" sz="1050"/>
            </a:p>
          </p:txBody>
        </p:sp>
        <p:sp>
          <p:nvSpPr>
            <p:cNvPr id="1059" name="Rectangle 33"/>
            <p:cNvSpPr>
              <a:spLocks noChangeArrowheads="1"/>
            </p:cNvSpPr>
            <p:nvPr/>
          </p:nvSpPr>
          <p:spPr bwMode="auto">
            <a:xfrm>
              <a:off x="3328736" y="5848125"/>
              <a:ext cx="97341" cy="17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S</a:t>
              </a:r>
              <a:endParaRPr lang="en-US" altLang="x-none" sz="1050"/>
            </a:p>
          </p:txBody>
        </p:sp>
        <p:sp>
          <p:nvSpPr>
            <p:cNvPr id="1060" name="Rectangle 34"/>
            <p:cNvSpPr>
              <a:spLocks noChangeArrowheads="1"/>
            </p:cNvSpPr>
            <p:nvPr/>
          </p:nvSpPr>
          <p:spPr bwMode="auto">
            <a:xfrm>
              <a:off x="3614371" y="5848125"/>
              <a:ext cx="81697" cy="17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x</a:t>
              </a:r>
              <a:endParaRPr lang="en-US" altLang="x-none" sz="1050"/>
            </a:p>
          </p:txBody>
        </p:sp>
        <p:sp>
          <p:nvSpPr>
            <p:cNvPr id="1061" name="Rectangle 35"/>
            <p:cNvSpPr>
              <a:spLocks noChangeArrowheads="1"/>
            </p:cNvSpPr>
            <p:nvPr/>
          </p:nvSpPr>
          <p:spPr bwMode="auto">
            <a:xfrm>
              <a:off x="3895357" y="5848125"/>
              <a:ext cx="81697" cy="17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x</a:t>
              </a:r>
              <a:endParaRPr lang="en-US" altLang="x-none" sz="1050"/>
            </a:p>
          </p:txBody>
        </p:sp>
        <p:sp>
          <p:nvSpPr>
            <p:cNvPr id="1062" name="Rectangle 36"/>
            <p:cNvSpPr>
              <a:spLocks noChangeArrowheads="1"/>
            </p:cNvSpPr>
            <p:nvPr/>
          </p:nvSpPr>
          <p:spPr bwMode="auto">
            <a:xfrm>
              <a:off x="4176346" y="5848125"/>
              <a:ext cx="81697" cy="17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x</a:t>
              </a:r>
              <a:endParaRPr lang="en-US" altLang="x-none" sz="1050"/>
            </a:p>
          </p:txBody>
        </p:sp>
        <p:sp>
          <p:nvSpPr>
            <p:cNvPr id="1063" name="Rectangle 37"/>
            <p:cNvSpPr>
              <a:spLocks noChangeArrowheads="1"/>
            </p:cNvSpPr>
            <p:nvPr/>
          </p:nvSpPr>
          <p:spPr bwMode="auto">
            <a:xfrm>
              <a:off x="4455746" y="5848125"/>
              <a:ext cx="81697" cy="17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v</a:t>
              </a:r>
              <a:endParaRPr lang="en-US" altLang="x-none" sz="1050"/>
            </a:p>
          </p:txBody>
        </p:sp>
        <p:sp>
          <p:nvSpPr>
            <p:cNvPr id="1064" name="Rectangle 38"/>
            <p:cNvSpPr>
              <a:spLocks noChangeArrowheads="1"/>
            </p:cNvSpPr>
            <p:nvPr/>
          </p:nvSpPr>
          <p:spPr bwMode="auto">
            <a:xfrm>
              <a:off x="4736733" y="5848125"/>
              <a:ext cx="81697" cy="17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x</a:t>
              </a:r>
              <a:endParaRPr lang="en-US" altLang="x-none" sz="1050"/>
            </a:p>
          </p:txBody>
        </p:sp>
        <p:sp>
          <p:nvSpPr>
            <p:cNvPr id="1065" name="Rectangle 39"/>
            <p:cNvSpPr>
              <a:spLocks noChangeArrowheads="1"/>
            </p:cNvSpPr>
            <p:nvPr/>
          </p:nvSpPr>
          <p:spPr bwMode="auto">
            <a:xfrm>
              <a:off x="5136521" y="5848125"/>
              <a:ext cx="106032" cy="17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FFFFFF"/>
                  </a:solidFill>
                  <a:latin typeface="Arial" charset="0"/>
                </a:rPr>
                <a:t>R</a:t>
              </a:r>
              <a:endParaRPr lang="en-US" altLang="x-none" sz="1050"/>
            </a:p>
          </p:txBody>
        </p:sp>
        <p:sp>
          <p:nvSpPr>
            <p:cNvPr id="1066" name="Rectangle 40"/>
            <p:cNvSpPr>
              <a:spLocks noChangeArrowheads="1"/>
            </p:cNvSpPr>
            <p:nvPr/>
          </p:nvSpPr>
          <p:spPr bwMode="auto">
            <a:xfrm>
              <a:off x="5425708" y="5848125"/>
              <a:ext cx="81697" cy="17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s</a:t>
              </a:r>
              <a:endParaRPr lang="en-US" altLang="x-none" sz="1050"/>
            </a:p>
          </p:txBody>
        </p:sp>
        <p:sp>
          <p:nvSpPr>
            <p:cNvPr id="1067" name="Rectangle 41"/>
            <p:cNvSpPr>
              <a:spLocks noChangeArrowheads="1"/>
            </p:cNvSpPr>
            <p:nvPr/>
          </p:nvSpPr>
          <p:spPr bwMode="auto">
            <a:xfrm>
              <a:off x="5696909" y="5848125"/>
              <a:ext cx="106032" cy="17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FFFFFF"/>
                  </a:solidFill>
                  <a:latin typeface="Arial" charset="0"/>
                </a:rPr>
                <a:t>R</a:t>
              </a:r>
              <a:endParaRPr lang="en-US" altLang="x-none" sz="1050"/>
            </a:p>
          </p:txBody>
        </p:sp>
        <p:sp>
          <p:nvSpPr>
            <p:cNvPr id="1068" name="Rectangle 42"/>
            <p:cNvSpPr>
              <a:spLocks noChangeArrowheads="1"/>
            </p:cNvSpPr>
            <p:nvPr/>
          </p:nvSpPr>
          <p:spPr bwMode="auto">
            <a:xfrm>
              <a:off x="5977896" y="5848125"/>
              <a:ext cx="106032" cy="17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FFFFFF"/>
                  </a:solidFill>
                  <a:latin typeface="Arial" charset="0"/>
                </a:rPr>
                <a:t>R</a:t>
              </a:r>
              <a:endParaRPr lang="en-US" altLang="x-none" sz="1050"/>
            </a:p>
          </p:txBody>
        </p:sp>
        <p:sp>
          <p:nvSpPr>
            <p:cNvPr id="1069" name="Rectangle 43"/>
            <p:cNvSpPr>
              <a:spLocks noChangeArrowheads="1"/>
            </p:cNvSpPr>
            <p:nvPr/>
          </p:nvSpPr>
          <p:spPr bwMode="auto">
            <a:xfrm>
              <a:off x="6287148" y="5848125"/>
              <a:ext cx="39980" cy="17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l</a:t>
              </a:r>
              <a:endParaRPr lang="en-US" altLang="x-none" sz="1050"/>
            </a:p>
          </p:txBody>
        </p:sp>
        <p:sp>
          <p:nvSpPr>
            <p:cNvPr id="1070" name="Rectangle 44"/>
            <p:cNvSpPr>
              <a:spLocks noChangeArrowheads="1"/>
            </p:cNvSpPr>
            <p:nvPr/>
          </p:nvSpPr>
          <p:spPr bwMode="auto">
            <a:xfrm>
              <a:off x="6541836" y="5848125"/>
              <a:ext cx="97341" cy="17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S</a:t>
              </a:r>
              <a:endParaRPr lang="en-US" altLang="x-none" sz="1050"/>
            </a:p>
          </p:txBody>
        </p:sp>
        <p:sp>
          <p:nvSpPr>
            <p:cNvPr id="1071" name="Rectangle 45"/>
            <p:cNvSpPr>
              <a:spLocks noChangeArrowheads="1"/>
            </p:cNvSpPr>
            <p:nvPr/>
          </p:nvSpPr>
          <p:spPr bwMode="auto">
            <a:xfrm>
              <a:off x="6843983" y="5848125"/>
              <a:ext cx="48671" cy="17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f</a:t>
              </a:r>
              <a:endParaRPr lang="en-US" altLang="x-none" sz="1050"/>
            </a:p>
          </p:txBody>
        </p:sp>
        <p:sp>
          <p:nvSpPr>
            <p:cNvPr id="1072" name="Rectangle 46"/>
            <p:cNvSpPr>
              <a:spLocks noChangeArrowheads="1"/>
            </p:cNvSpPr>
            <p:nvPr/>
          </p:nvSpPr>
          <p:spPr bwMode="auto">
            <a:xfrm>
              <a:off x="7105776" y="5848125"/>
              <a:ext cx="88650" cy="17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d</a:t>
              </a:r>
              <a:endParaRPr lang="en-US" altLang="x-none" sz="1050"/>
            </a:p>
          </p:txBody>
        </p:sp>
        <p:sp>
          <p:nvSpPr>
            <p:cNvPr id="1073" name="Rectangle 47"/>
            <p:cNvSpPr>
              <a:spLocks noChangeArrowheads="1"/>
            </p:cNvSpPr>
            <p:nvPr/>
          </p:nvSpPr>
          <p:spPr bwMode="auto">
            <a:xfrm>
              <a:off x="7400820" y="5848125"/>
              <a:ext cx="57362" cy="17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FFFFFF"/>
                  </a:solidFill>
                  <a:latin typeface="Arial" charset="0"/>
                </a:rPr>
                <a:t>r</a:t>
              </a:r>
              <a:endParaRPr lang="en-US" altLang="x-none" sz="1050"/>
            </a:p>
          </p:txBody>
        </p:sp>
        <p:sp>
          <p:nvSpPr>
            <p:cNvPr id="1074" name="Rectangle 48"/>
            <p:cNvSpPr>
              <a:spLocks noChangeArrowheads="1"/>
            </p:cNvSpPr>
            <p:nvPr/>
          </p:nvSpPr>
          <p:spPr bwMode="auto">
            <a:xfrm>
              <a:off x="7668846" y="5848125"/>
              <a:ext cx="81697" cy="17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s</a:t>
              </a:r>
              <a:endParaRPr lang="en-US" altLang="x-none" sz="1050"/>
            </a:p>
          </p:txBody>
        </p:sp>
        <p:sp>
          <p:nvSpPr>
            <p:cNvPr id="1075" name="Rectangle 49"/>
            <p:cNvSpPr>
              <a:spLocks noChangeArrowheads="1"/>
            </p:cNvSpPr>
            <p:nvPr/>
          </p:nvSpPr>
          <p:spPr bwMode="auto">
            <a:xfrm>
              <a:off x="7949833" y="5848125"/>
              <a:ext cx="81697" cy="17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x</a:t>
              </a:r>
              <a:endParaRPr lang="en-US" altLang="x-none" sz="1050"/>
            </a:p>
          </p:txBody>
        </p:sp>
        <p:sp>
          <p:nvSpPr>
            <p:cNvPr id="1076" name="Rectangle 50"/>
            <p:cNvSpPr>
              <a:spLocks noChangeArrowheads="1"/>
            </p:cNvSpPr>
            <p:nvPr/>
          </p:nvSpPr>
          <p:spPr bwMode="auto">
            <a:xfrm>
              <a:off x="1041063" y="5997350"/>
              <a:ext cx="300713" cy="17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Plk1</a:t>
              </a:r>
              <a:endParaRPr lang="en-US" altLang="x-none" sz="1050"/>
            </a:p>
          </p:txBody>
        </p:sp>
        <p:sp>
          <p:nvSpPr>
            <p:cNvPr id="1077" name="Rectangle 51"/>
            <p:cNvSpPr>
              <a:spLocks noChangeArrowheads="1"/>
            </p:cNvSpPr>
            <p:nvPr/>
          </p:nvSpPr>
          <p:spPr bwMode="auto">
            <a:xfrm>
              <a:off x="1951685" y="5997350"/>
              <a:ext cx="39980" cy="17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l</a:t>
              </a:r>
              <a:endParaRPr lang="en-US" altLang="x-none" sz="1050"/>
            </a:p>
          </p:txBody>
        </p:sp>
        <p:sp>
          <p:nvSpPr>
            <p:cNvPr id="1078" name="Rectangle 52"/>
            <p:cNvSpPr>
              <a:spLocks noChangeArrowheads="1"/>
            </p:cNvSpPr>
            <p:nvPr/>
          </p:nvSpPr>
          <p:spPr bwMode="auto">
            <a:xfrm>
              <a:off x="2212608" y="5997350"/>
              <a:ext cx="81697" cy="17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x</a:t>
              </a:r>
              <a:endParaRPr lang="en-US" altLang="x-none" sz="1050"/>
            </a:p>
          </p:txBody>
        </p:sp>
        <p:sp>
          <p:nvSpPr>
            <p:cNvPr id="1079" name="Rectangle 53"/>
            <p:cNvSpPr>
              <a:spLocks noChangeArrowheads="1"/>
            </p:cNvSpPr>
            <p:nvPr/>
          </p:nvSpPr>
          <p:spPr bwMode="auto">
            <a:xfrm>
              <a:off x="2512073" y="5997350"/>
              <a:ext cx="39980" cy="17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l</a:t>
              </a:r>
              <a:endParaRPr lang="en-US" altLang="x-none" sz="1050"/>
            </a:p>
          </p:txBody>
        </p:sp>
        <p:sp>
          <p:nvSpPr>
            <p:cNvPr id="1080" name="Rectangle 54"/>
            <p:cNvSpPr>
              <a:spLocks noChangeArrowheads="1"/>
            </p:cNvSpPr>
            <p:nvPr/>
          </p:nvSpPr>
          <p:spPr bwMode="auto">
            <a:xfrm>
              <a:off x="2771900" y="5997350"/>
              <a:ext cx="88650" cy="17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d</a:t>
              </a:r>
              <a:endParaRPr lang="en-US" altLang="x-none" sz="1050"/>
            </a:p>
          </p:txBody>
        </p:sp>
        <p:sp>
          <p:nvSpPr>
            <p:cNvPr id="1081" name="Rectangle 55"/>
            <p:cNvSpPr>
              <a:spLocks noChangeArrowheads="1"/>
            </p:cNvSpPr>
            <p:nvPr/>
          </p:nvSpPr>
          <p:spPr bwMode="auto">
            <a:xfrm>
              <a:off x="3051300" y="5997350"/>
              <a:ext cx="88650" cy="17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d</a:t>
              </a:r>
              <a:endParaRPr lang="en-US" altLang="x-none" sz="1050"/>
            </a:p>
          </p:txBody>
        </p:sp>
        <p:sp>
          <p:nvSpPr>
            <p:cNvPr id="1082" name="Rectangle 56"/>
            <p:cNvSpPr>
              <a:spLocks noChangeArrowheads="1"/>
            </p:cNvSpPr>
            <p:nvPr/>
          </p:nvSpPr>
          <p:spPr bwMode="auto">
            <a:xfrm>
              <a:off x="3328736" y="5997350"/>
              <a:ext cx="97341" cy="17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S</a:t>
              </a:r>
              <a:endParaRPr lang="en-US" altLang="x-none" sz="1050"/>
            </a:p>
          </p:txBody>
        </p:sp>
        <p:sp>
          <p:nvSpPr>
            <p:cNvPr id="1083" name="Rectangle 57"/>
            <p:cNvSpPr>
              <a:spLocks noChangeArrowheads="1"/>
            </p:cNvSpPr>
            <p:nvPr/>
          </p:nvSpPr>
          <p:spPr bwMode="auto">
            <a:xfrm>
              <a:off x="3614371" y="5997350"/>
              <a:ext cx="81697" cy="17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x</a:t>
              </a:r>
              <a:endParaRPr lang="en-US" altLang="x-none" sz="1050"/>
            </a:p>
          </p:txBody>
        </p:sp>
        <p:sp>
          <p:nvSpPr>
            <p:cNvPr id="1084" name="Rectangle 58"/>
            <p:cNvSpPr>
              <a:spLocks noChangeArrowheads="1"/>
            </p:cNvSpPr>
            <p:nvPr/>
          </p:nvSpPr>
          <p:spPr bwMode="auto">
            <a:xfrm>
              <a:off x="3895357" y="5997350"/>
              <a:ext cx="81697" cy="17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v</a:t>
              </a:r>
              <a:endParaRPr lang="en-US" altLang="x-none" sz="1050"/>
            </a:p>
          </p:txBody>
        </p:sp>
        <p:sp>
          <p:nvSpPr>
            <p:cNvPr id="1085" name="Rectangle 59"/>
            <p:cNvSpPr>
              <a:spLocks noChangeArrowheads="1"/>
            </p:cNvSpPr>
            <p:nvPr/>
          </p:nvSpPr>
          <p:spPr bwMode="auto">
            <a:xfrm>
              <a:off x="4176346" y="5997350"/>
              <a:ext cx="81697" cy="17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x</a:t>
              </a:r>
              <a:endParaRPr lang="en-US" altLang="x-none" sz="1050"/>
            </a:p>
          </p:txBody>
        </p:sp>
        <p:sp>
          <p:nvSpPr>
            <p:cNvPr id="1086" name="Rectangle 60"/>
            <p:cNvSpPr>
              <a:spLocks noChangeArrowheads="1"/>
            </p:cNvSpPr>
            <p:nvPr/>
          </p:nvSpPr>
          <p:spPr bwMode="auto">
            <a:xfrm>
              <a:off x="4455746" y="5997350"/>
              <a:ext cx="81697" cy="17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x</a:t>
              </a:r>
              <a:endParaRPr lang="en-US" altLang="x-none" sz="1050"/>
            </a:p>
          </p:txBody>
        </p:sp>
        <p:sp>
          <p:nvSpPr>
            <p:cNvPr id="1087" name="Rectangle 61"/>
            <p:cNvSpPr>
              <a:spLocks noChangeArrowheads="1"/>
            </p:cNvSpPr>
            <p:nvPr/>
          </p:nvSpPr>
          <p:spPr bwMode="auto">
            <a:xfrm>
              <a:off x="4736733" y="5997350"/>
              <a:ext cx="81697" cy="17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x</a:t>
              </a:r>
              <a:endParaRPr lang="en-US" altLang="x-none" sz="1050"/>
            </a:p>
          </p:txBody>
        </p:sp>
        <p:sp>
          <p:nvSpPr>
            <p:cNvPr id="1088" name="Rectangle 62"/>
            <p:cNvSpPr>
              <a:spLocks noChangeArrowheads="1"/>
            </p:cNvSpPr>
            <p:nvPr/>
          </p:nvSpPr>
          <p:spPr bwMode="auto">
            <a:xfrm>
              <a:off x="5157681" y="5997350"/>
              <a:ext cx="57362" cy="17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FFFFFF"/>
                  </a:solidFill>
                  <a:latin typeface="Arial" charset="0"/>
                </a:rPr>
                <a:t>r</a:t>
              </a:r>
              <a:endParaRPr lang="en-US" altLang="x-none" sz="1050"/>
            </a:p>
          </p:txBody>
        </p:sp>
        <p:sp>
          <p:nvSpPr>
            <p:cNvPr id="1089" name="Rectangle 63"/>
            <p:cNvSpPr>
              <a:spLocks noChangeArrowheads="1"/>
            </p:cNvSpPr>
            <p:nvPr/>
          </p:nvSpPr>
          <p:spPr bwMode="auto">
            <a:xfrm>
              <a:off x="5425708" y="5997350"/>
              <a:ext cx="81697" cy="17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s</a:t>
              </a:r>
              <a:endParaRPr lang="en-US" altLang="x-none" sz="1050"/>
            </a:p>
          </p:txBody>
        </p:sp>
        <p:sp>
          <p:nvSpPr>
            <p:cNvPr id="1090" name="Rectangle 64"/>
            <p:cNvSpPr>
              <a:spLocks noChangeArrowheads="1"/>
            </p:cNvSpPr>
            <p:nvPr/>
          </p:nvSpPr>
          <p:spPr bwMode="auto">
            <a:xfrm>
              <a:off x="5696909" y="5997350"/>
              <a:ext cx="106032" cy="17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FFFFFF"/>
                  </a:solidFill>
                  <a:latin typeface="Arial" charset="0"/>
                </a:rPr>
                <a:t>R</a:t>
              </a:r>
              <a:endParaRPr lang="en-US" altLang="x-none" sz="1050"/>
            </a:p>
          </p:txBody>
        </p:sp>
        <p:sp>
          <p:nvSpPr>
            <p:cNvPr id="1091" name="Rectangle 65"/>
            <p:cNvSpPr>
              <a:spLocks noChangeArrowheads="1"/>
            </p:cNvSpPr>
            <p:nvPr/>
          </p:nvSpPr>
          <p:spPr bwMode="auto">
            <a:xfrm>
              <a:off x="5985000" y="5997350"/>
              <a:ext cx="88650" cy="17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FFFFFF"/>
                  </a:solidFill>
                  <a:latin typeface="Arial" charset="0"/>
                </a:rPr>
                <a:t>p</a:t>
              </a:r>
              <a:endParaRPr lang="en-US" altLang="x-none" sz="1050"/>
            </a:p>
          </p:txBody>
        </p:sp>
        <p:sp>
          <p:nvSpPr>
            <p:cNvPr id="1092" name="Rectangle 66"/>
            <p:cNvSpPr>
              <a:spLocks noChangeArrowheads="1"/>
            </p:cNvSpPr>
            <p:nvPr/>
          </p:nvSpPr>
          <p:spPr bwMode="auto">
            <a:xfrm>
              <a:off x="6264400" y="5997350"/>
              <a:ext cx="88650" cy="17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d</a:t>
              </a:r>
              <a:endParaRPr lang="en-US" altLang="x-none" sz="1050"/>
            </a:p>
          </p:txBody>
        </p:sp>
        <p:sp>
          <p:nvSpPr>
            <p:cNvPr id="1093" name="Rectangle 67"/>
            <p:cNvSpPr>
              <a:spLocks noChangeArrowheads="1"/>
            </p:cNvSpPr>
            <p:nvPr/>
          </p:nvSpPr>
          <p:spPr bwMode="auto">
            <a:xfrm>
              <a:off x="6541836" y="5997350"/>
              <a:ext cx="97341" cy="17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S</a:t>
              </a:r>
              <a:endParaRPr lang="en-US" altLang="x-none" sz="1050"/>
            </a:p>
          </p:txBody>
        </p:sp>
        <p:sp>
          <p:nvSpPr>
            <p:cNvPr id="1094" name="Rectangle 68"/>
            <p:cNvSpPr>
              <a:spLocks noChangeArrowheads="1"/>
            </p:cNvSpPr>
            <p:nvPr/>
          </p:nvSpPr>
          <p:spPr bwMode="auto">
            <a:xfrm>
              <a:off x="6843983" y="5997350"/>
              <a:ext cx="48671" cy="17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f</a:t>
              </a:r>
              <a:endParaRPr lang="en-US" altLang="x-none" sz="1050"/>
            </a:p>
          </p:txBody>
        </p:sp>
        <p:sp>
          <p:nvSpPr>
            <p:cNvPr id="1095" name="Rectangle 69"/>
            <p:cNvSpPr>
              <a:spLocks noChangeArrowheads="1"/>
            </p:cNvSpPr>
            <p:nvPr/>
          </p:nvSpPr>
          <p:spPr bwMode="auto">
            <a:xfrm>
              <a:off x="7124972" y="5997350"/>
              <a:ext cx="48671" cy="17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t</a:t>
              </a:r>
              <a:endParaRPr lang="en-US" altLang="x-none" sz="1050"/>
            </a:p>
          </p:txBody>
        </p:sp>
        <p:sp>
          <p:nvSpPr>
            <p:cNvPr id="1096" name="Rectangle 70"/>
            <p:cNvSpPr>
              <a:spLocks noChangeArrowheads="1"/>
            </p:cNvSpPr>
            <p:nvPr/>
          </p:nvSpPr>
          <p:spPr bwMode="auto">
            <a:xfrm>
              <a:off x="7386762" y="5997350"/>
              <a:ext cx="88650" cy="17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FFFFFF"/>
                  </a:solidFill>
                  <a:latin typeface="Arial" charset="0"/>
                </a:rPr>
                <a:t>p</a:t>
              </a:r>
              <a:endParaRPr lang="en-US" altLang="x-none" sz="1050"/>
            </a:p>
          </p:txBody>
        </p:sp>
        <p:sp>
          <p:nvSpPr>
            <p:cNvPr id="1097" name="Rectangle 71"/>
            <p:cNvSpPr>
              <a:spLocks noChangeArrowheads="1"/>
            </p:cNvSpPr>
            <p:nvPr/>
          </p:nvSpPr>
          <p:spPr bwMode="auto">
            <a:xfrm>
              <a:off x="7668846" y="5997350"/>
              <a:ext cx="81697" cy="17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x</a:t>
              </a:r>
              <a:endParaRPr lang="en-US" altLang="x-none" sz="1050"/>
            </a:p>
          </p:txBody>
        </p:sp>
        <p:sp>
          <p:nvSpPr>
            <p:cNvPr id="1098" name="Rectangle 72"/>
            <p:cNvSpPr>
              <a:spLocks noChangeArrowheads="1"/>
            </p:cNvSpPr>
            <p:nvPr/>
          </p:nvSpPr>
          <p:spPr bwMode="auto">
            <a:xfrm>
              <a:off x="7949833" y="5997350"/>
              <a:ext cx="81697" cy="17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x</a:t>
              </a:r>
              <a:endParaRPr lang="en-US" altLang="x-none" sz="1050"/>
            </a:p>
          </p:txBody>
        </p:sp>
        <p:sp>
          <p:nvSpPr>
            <p:cNvPr id="1099" name="Rectangle 73"/>
            <p:cNvSpPr>
              <a:spLocks noChangeArrowheads="1"/>
            </p:cNvSpPr>
            <p:nvPr/>
          </p:nvSpPr>
          <p:spPr bwMode="auto">
            <a:xfrm>
              <a:off x="1036631" y="6140225"/>
              <a:ext cx="512776" cy="17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ROCK1</a:t>
              </a:r>
              <a:endParaRPr lang="en-US" altLang="x-none" sz="1050"/>
            </a:p>
          </p:txBody>
        </p:sp>
        <p:sp>
          <p:nvSpPr>
            <p:cNvPr id="1100" name="Rectangle 74"/>
            <p:cNvSpPr>
              <a:spLocks noChangeArrowheads="1"/>
            </p:cNvSpPr>
            <p:nvPr/>
          </p:nvSpPr>
          <p:spPr bwMode="auto">
            <a:xfrm>
              <a:off x="1944582" y="6146575"/>
              <a:ext cx="57362" cy="17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FFFFFF"/>
                  </a:solidFill>
                  <a:latin typeface="Arial" charset="0"/>
                </a:rPr>
                <a:t>r</a:t>
              </a:r>
              <a:endParaRPr lang="en-US" altLang="x-none" sz="1050"/>
            </a:p>
          </p:txBody>
        </p:sp>
        <p:sp>
          <p:nvSpPr>
            <p:cNvPr id="1101" name="Rectangle 75"/>
            <p:cNvSpPr>
              <a:spLocks noChangeArrowheads="1"/>
            </p:cNvSpPr>
            <p:nvPr/>
          </p:nvSpPr>
          <p:spPr bwMode="auto">
            <a:xfrm>
              <a:off x="2212608" y="6146575"/>
              <a:ext cx="81697" cy="17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x</a:t>
              </a:r>
              <a:endParaRPr lang="en-US" altLang="x-none" sz="1050"/>
            </a:p>
          </p:txBody>
        </p:sp>
        <p:sp>
          <p:nvSpPr>
            <p:cNvPr id="1102" name="Rectangle 76"/>
            <p:cNvSpPr>
              <a:spLocks noChangeArrowheads="1"/>
            </p:cNvSpPr>
            <p:nvPr/>
          </p:nvSpPr>
          <p:spPr bwMode="auto">
            <a:xfrm>
              <a:off x="2504969" y="6146575"/>
              <a:ext cx="57362" cy="17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FFFFFF"/>
                  </a:solidFill>
                  <a:latin typeface="Arial" charset="0"/>
                </a:rPr>
                <a:t>r</a:t>
              </a:r>
              <a:endParaRPr lang="en-US" altLang="x-none" sz="1050"/>
            </a:p>
          </p:txBody>
        </p:sp>
        <p:sp>
          <p:nvSpPr>
            <p:cNvPr id="1103" name="Rectangle 77"/>
            <p:cNvSpPr>
              <a:spLocks noChangeArrowheads="1"/>
            </p:cNvSpPr>
            <p:nvPr/>
          </p:nvSpPr>
          <p:spPr bwMode="auto">
            <a:xfrm>
              <a:off x="2764796" y="6146575"/>
              <a:ext cx="106032" cy="17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FFFFFF"/>
                  </a:solidFill>
                  <a:latin typeface="Arial" charset="0"/>
                </a:rPr>
                <a:t>R</a:t>
              </a:r>
              <a:endParaRPr lang="en-US" altLang="x-none" sz="1050"/>
            </a:p>
          </p:txBody>
        </p:sp>
        <p:sp>
          <p:nvSpPr>
            <p:cNvPr id="1104" name="Rectangle 78"/>
            <p:cNvSpPr>
              <a:spLocks noChangeArrowheads="1"/>
            </p:cNvSpPr>
            <p:nvPr/>
          </p:nvSpPr>
          <p:spPr bwMode="auto">
            <a:xfrm>
              <a:off x="3053983" y="6146575"/>
              <a:ext cx="81697" cy="17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x</a:t>
              </a:r>
              <a:endParaRPr lang="en-US" altLang="x-none" sz="1050"/>
            </a:p>
          </p:txBody>
        </p:sp>
        <p:sp>
          <p:nvSpPr>
            <p:cNvPr id="1105" name="Rectangle 79"/>
            <p:cNvSpPr>
              <a:spLocks noChangeArrowheads="1"/>
            </p:cNvSpPr>
            <p:nvPr/>
          </p:nvSpPr>
          <p:spPr bwMode="auto">
            <a:xfrm>
              <a:off x="3328736" y="6146575"/>
              <a:ext cx="97341" cy="17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S</a:t>
              </a:r>
              <a:endParaRPr lang="en-US" altLang="x-none" sz="1050"/>
            </a:p>
          </p:txBody>
        </p:sp>
        <p:sp>
          <p:nvSpPr>
            <p:cNvPr id="1106" name="Rectangle 80"/>
            <p:cNvSpPr>
              <a:spLocks noChangeArrowheads="1"/>
            </p:cNvSpPr>
            <p:nvPr/>
          </p:nvSpPr>
          <p:spPr bwMode="auto">
            <a:xfrm>
              <a:off x="3614371" y="6146575"/>
              <a:ext cx="81697" cy="17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x</a:t>
              </a:r>
              <a:endParaRPr lang="en-US" altLang="x-none" sz="1050"/>
            </a:p>
          </p:txBody>
        </p:sp>
        <p:sp>
          <p:nvSpPr>
            <p:cNvPr id="1107" name="Rectangle 81"/>
            <p:cNvSpPr>
              <a:spLocks noChangeArrowheads="1"/>
            </p:cNvSpPr>
            <p:nvPr/>
          </p:nvSpPr>
          <p:spPr bwMode="auto">
            <a:xfrm>
              <a:off x="3895357" y="6146575"/>
              <a:ext cx="81697" cy="17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v</a:t>
              </a:r>
              <a:endParaRPr lang="en-US" altLang="x-none" sz="1050"/>
            </a:p>
          </p:txBody>
        </p:sp>
        <p:sp>
          <p:nvSpPr>
            <p:cNvPr id="1108" name="Rectangle 82"/>
            <p:cNvSpPr>
              <a:spLocks noChangeArrowheads="1"/>
            </p:cNvSpPr>
            <p:nvPr/>
          </p:nvSpPr>
          <p:spPr bwMode="auto">
            <a:xfrm>
              <a:off x="4176346" y="6146575"/>
              <a:ext cx="81697" cy="17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x</a:t>
              </a:r>
              <a:endParaRPr lang="en-US" altLang="x-none" sz="1050"/>
            </a:p>
          </p:txBody>
        </p:sp>
        <p:sp>
          <p:nvSpPr>
            <p:cNvPr id="1109" name="Rectangle 83"/>
            <p:cNvSpPr>
              <a:spLocks noChangeArrowheads="1"/>
            </p:cNvSpPr>
            <p:nvPr/>
          </p:nvSpPr>
          <p:spPr bwMode="auto">
            <a:xfrm>
              <a:off x="4455746" y="6146575"/>
              <a:ext cx="81697" cy="17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x</a:t>
              </a:r>
              <a:endParaRPr lang="en-US" altLang="x-none" sz="1050"/>
            </a:p>
          </p:txBody>
        </p:sp>
        <p:sp>
          <p:nvSpPr>
            <p:cNvPr id="1110" name="Rectangle 84"/>
            <p:cNvSpPr>
              <a:spLocks noChangeArrowheads="1"/>
            </p:cNvSpPr>
            <p:nvPr/>
          </p:nvSpPr>
          <p:spPr bwMode="auto">
            <a:xfrm>
              <a:off x="4736733" y="6146575"/>
              <a:ext cx="81697" cy="17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x</a:t>
              </a:r>
              <a:endParaRPr lang="en-US" altLang="x-none" sz="1050"/>
            </a:p>
          </p:txBody>
        </p:sp>
        <p:sp>
          <p:nvSpPr>
            <p:cNvPr id="1111" name="Rectangle 85"/>
            <p:cNvSpPr>
              <a:spLocks noChangeArrowheads="1"/>
            </p:cNvSpPr>
            <p:nvPr/>
          </p:nvSpPr>
          <p:spPr bwMode="auto">
            <a:xfrm>
              <a:off x="5136521" y="6146575"/>
              <a:ext cx="106032" cy="17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FFFFFF"/>
                  </a:solidFill>
                  <a:latin typeface="Arial" charset="0"/>
                </a:rPr>
                <a:t>R</a:t>
              </a:r>
              <a:endParaRPr lang="en-US" altLang="x-none" sz="1050"/>
            </a:p>
          </p:txBody>
        </p:sp>
        <p:sp>
          <p:nvSpPr>
            <p:cNvPr id="1112" name="Rectangle 86"/>
            <p:cNvSpPr>
              <a:spLocks noChangeArrowheads="1"/>
            </p:cNvSpPr>
            <p:nvPr/>
          </p:nvSpPr>
          <p:spPr bwMode="auto">
            <a:xfrm>
              <a:off x="5425708" y="6146575"/>
              <a:ext cx="81697" cy="17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s</a:t>
              </a:r>
              <a:endParaRPr lang="en-US" altLang="x-none" sz="1050"/>
            </a:p>
          </p:txBody>
        </p:sp>
        <p:sp>
          <p:nvSpPr>
            <p:cNvPr id="1113" name="Rectangle 87"/>
            <p:cNvSpPr>
              <a:spLocks noChangeArrowheads="1"/>
            </p:cNvSpPr>
            <p:nvPr/>
          </p:nvSpPr>
          <p:spPr bwMode="auto">
            <a:xfrm>
              <a:off x="5696909" y="6146575"/>
              <a:ext cx="106032" cy="17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FFFFFF"/>
                  </a:solidFill>
                  <a:latin typeface="Arial" charset="0"/>
                </a:rPr>
                <a:t>R</a:t>
              </a:r>
              <a:endParaRPr lang="en-US" altLang="x-none" sz="1050"/>
            </a:p>
          </p:txBody>
        </p:sp>
        <p:sp>
          <p:nvSpPr>
            <p:cNvPr id="1114" name="Rectangle 88"/>
            <p:cNvSpPr>
              <a:spLocks noChangeArrowheads="1"/>
            </p:cNvSpPr>
            <p:nvPr/>
          </p:nvSpPr>
          <p:spPr bwMode="auto">
            <a:xfrm>
              <a:off x="5977896" y="6146575"/>
              <a:ext cx="106032" cy="17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FFFFFF"/>
                  </a:solidFill>
                  <a:latin typeface="Arial" charset="0"/>
                </a:rPr>
                <a:t>R</a:t>
              </a:r>
              <a:endParaRPr lang="en-US" altLang="x-none" sz="1050"/>
            </a:p>
          </p:txBody>
        </p:sp>
        <p:sp>
          <p:nvSpPr>
            <p:cNvPr id="1115" name="Rectangle 89"/>
            <p:cNvSpPr>
              <a:spLocks noChangeArrowheads="1"/>
            </p:cNvSpPr>
            <p:nvPr/>
          </p:nvSpPr>
          <p:spPr bwMode="auto">
            <a:xfrm>
              <a:off x="6287148" y="6146575"/>
              <a:ext cx="39980" cy="17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l</a:t>
              </a:r>
              <a:endParaRPr lang="en-US" altLang="x-none" sz="1050"/>
            </a:p>
          </p:txBody>
        </p:sp>
        <p:sp>
          <p:nvSpPr>
            <p:cNvPr id="1116" name="Rectangle 90"/>
            <p:cNvSpPr>
              <a:spLocks noChangeArrowheads="1"/>
            </p:cNvSpPr>
            <p:nvPr/>
          </p:nvSpPr>
          <p:spPr bwMode="auto">
            <a:xfrm>
              <a:off x="6541836" y="6146575"/>
              <a:ext cx="97341" cy="17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S</a:t>
              </a:r>
              <a:endParaRPr lang="en-US" altLang="x-none" sz="1050"/>
            </a:p>
          </p:txBody>
        </p:sp>
        <p:sp>
          <p:nvSpPr>
            <p:cNvPr id="1117" name="Rectangle 91"/>
            <p:cNvSpPr>
              <a:spLocks noChangeArrowheads="1"/>
            </p:cNvSpPr>
            <p:nvPr/>
          </p:nvSpPr>
          <p:spPr bwMode="auto">
            <a:xfrm>
              <a:off x="6827471" y="6146575"/>
              <a:ext cx="81697" cy="17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v</a:t>
              </a:r>
              <a:endParaRPr lang="en-US" altLang="x-none" sz="1050"/>
            </a:p>
          </p:txBody>
        </p:sp>
        <p:sp>
          <p:nvSpPr>
            <p:cNvPr id="1118" name="Rectangle 92"/>
            <p:cNvSpPr>
              <a:spLocks noChangeArrowheads="1"/>
            </p:cNvSpPr>
            <p:nvPr/>
          </p:nvSpPr>
          <p:spPr bwMode="auto">
            <a:xfrm>
              <a:off x="7108458" y="6146575"/>
              <a:ext cx="81697" cy="17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k</a:t>
              </a:r>
              <a:endParaRPr lang="en-US" altLang="x-none" sz="1050"/>
            </a:p>
          </p:txBody>
        </p:sp>
        <p:sp>
          <p:nvSpPr>
            <p:cNvPr id="1119" name="Rectangle 93"/>
            <p:cNvSpPr>
              <a:spLocks noChangeArrowheads="1"/>
            </p:cNvSpPr>
            <p:nvPr/>
          </p:nvSpPr>
          <p:spPr bwMode="auto">
            <a:xfrm>
              <a:off x="7389446" y="6146575"/>
              <a:ext cx="81697" cy="17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v</a:t>
              </a:r>
              <a:endParaRPr lang="en-US" altLang="x-none" sz="1050"/>
            </a:p>
          </p:txBody>
        </p:sp>
        <p:sp>
          <p:nvSpPr>
            <p:cNvPr id="1120" name="Rectangle 94"/>
            <p:cNvSpPr>
              <a:spLocks noChangeArrowheads="1"/>
            </p:cNvSpPr>
            <p:nvPr/>
          </p:nvSpPr>
          <p:spPr bwMode="auto">
            <a:xfrm>
              <a:off x="7668846" y="6146575"/>
              <a:ext cx="81697" cy="17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s</a:t>
              </a:r>
              <a:endParaRPr lang="en-US" altLang="x-none" sz="1050"/>
            </a:p>
          </p:txBody>
        </p:sp>
        <p:sp>
          <p:nvSpPr>
            <p:cNvPr id="1121" name="Rectangle 95"/>
            <p:cNvSpPr>
              <a:spLocks noChangeArrowheads="1"/>
            </p:cNvSpPr>
            <p:nvPr/>
          </p:nvSpPr>
          <p:spPr bwMode="auto">
            <a:xfrm>
              <a:off x="7949833" y="6146575"/>
              <a:ext cx="81697" cy="17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x</a:t>
              </a:r>
              <a:endParaRPr lang="en-US" altLang="x-none" sz="1050"/>
            </a:p>
          </p:txBody>
        </p:sp>
        <p:sp>
          <p:nvSpPr>
            <p:cNvPr id="1122" name="Rectangle 96"/>
            <p:cNvSpPr>
              <a:spLocks noChangeArrowheads="1"/>
            </p:cNvSpPr>
            <p:nvPr/>
          </p:nvSpPr>
          <p:spPr bwMode="auto">
            <a:xfrm>
              <a:off x="1042263" y="6294213"/>
              <a:ext cx="236399" cy="17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Src</a:t>
              </a:r>
              <a:endParaRPr lang="en-US" altLang="x-none" sz="1050"/>
            </a:p>
          </p:txBody>
        </p:sp>
        <p:sp>
          <p:nvSpPr>
            <p:cNvPr id="1123" name="Rectangle 97"/>
            <p:cNvSpPr>
              <a:spLocks noChangeArrowheads="1"/>
            </p:cNvSpPr>
            <p:nvPr/>
          </p:nvSpPr>
          <p:spPr bwMode="auto">
            <a:xfrm>
              <a:off x="1931621" y="6294213"/>
              <a:ext cx="81697" cy="17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x</a:t>
              </a:r>
              <a:endParaRPr lang="en-US" altLang="x-none" sz="1050"/>
            </a:p>
          </p:txBody>
        </p:sp>
        <p:sp>
          <p:nvSpPr>
            <p:cNvPr id="1124" name="Rectangle 98"/>
            <p:cNvSpPr>
              <a:spLocks noChangeArrowheads="1"/>
            </p:cNvSpPr>
            <p:nvPr/>
          </p:nvSpPr>
          <p:spPr bwMode="auto">
            <a:xfrm>
              <a:off x="2212608" y="6294213"/>
              <a:ext cx="81697" cy="17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e</a:t>
              </a:r>
              <a:endParaRPr lang="en-US" altLang="x-none" sz="1050"/>
            </a:p>
          </p:txBody>
        </p:sp>
        <p:sp>
          <p:nvSpPr>
            <p:cNvPr id="1125" name="Rectangle 99"/>
            <p:cNvSpPr>
              <a:spLocks noChangeArrowheads="1"/>
            </p:cNvSpPr>
            <p:nvPr/>
          </p:nvSpPr>
          <p:spPr bwMode="auto">
            <a:xfrm>
              <a:off x="2493596" y="6294213"/>
              <a:ext cx="81697" cy="17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e</a:t>
              </a:r>
              <a:endParaRPr lang="en-US" altLang="x-none" sz="1050"/>
            </a:p>
          </p:txBody>
        </p:sp>
        <p:sp>
          <p:nvSpPr>
            <p:cNvPr id="1126" name="Rectangle 100"/>
            <p:cNvSpPr>
              <a:spLocks noChangeArrowheads="1"/>
            </p:cNvSpPr>
            <p:nvPr/>
          </p:nvSpPr>
          <p:spPr bwMode="auto">
            <a:xfrm>
              <a:off x="2771900" y="6294213"/>
              <a:ext cx="88650" cy="17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d</a:t>
              </a:r>
              <a:endParaRPr lang="en-US" altLang="x-none" sz="1050"/>
            </a:p>
          </p:txBody>
        </p:sp>
        <p:sp>
          <p:nvSpPr>
            <p:cNvPr id="1127" name="Rectangle 101"/>
            <p:cNvSpPr>
              <a:spLocks noChangeArrowheads="1"/>
            </p:cNvSpPr>
            <p:nvPr/>
          </p:nvSpPr>
          <p:spPr bwMode="auto">
            <a:xfrm>
              <a:off x="3053983" y="6294213"/>
              <a:ext cx="81697" cy="17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v</a:t>
              </a:r>
              <a:endParaRPr lang="en-US" altLang="x-none" sz="1050"/>
            </a:p>
          </p:txBody>
        </p:sp>
        <p:sp>
          <p:nvSpPr>
            <p:cNvPr id="1128" name="Rectangle 102"/>
            <p:cNvSpPr>
              <a:spLocks noChangeArrowheads="1"/>
            </p:cNvSpPr>
            <p:nvPr/>
          </p:nvSpPr>
          <p:spPr bwMode="auto">
            <a:xfrm>
              <a:off x="3328736" y="6294213"/>
              <a:ext cx="97341" cy="17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FFFFFF"/>
                  </a:solidFill>
                  <a:latin typeface="Arial" charset="0"/>
                </a:rPr>
                <a:t>Y</a:t>
              </a:r>
              <a:endParaRPr lang="en-US" altLang="x-none" sz="1050"/>
            </a:p>
          </p:txBody>
        </p:sp>
        <p:sp>
          <p:nvSpPr>
            <p:cNvPr id="1129" name="Rectangle 103"/>
            <p:cNvSpPr>
              <a:spLocks noChangeArrowheads="1"/>
            </p:cNvSpPr>
            <p:nvPr/>
          </p:nvSpPr>
          <p:spPr bwMode="auto">
            <a:xfrm>
              <a:off x="3613275" y="6294213"/>
              <a:ext cx="88650" cy="17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g</a:t>
              </a:r>
              <a:endParaRPr lang="en-US" altLang="x-none" sz="1050"/>
            </a:p>
          </p:txBody>
        </p:sp>
        <p:sp>
          <p:nvSpPr>
            <p:cNvPr id="1130" name="Rectangle 104"/>
            <p:cNvSpPr>
              <a:spLocks noChangeArrowheads="1"/>
            </p:cNvSpPr>
            <p:nvPr/>
          </p:nvSpPr>
          <p:spPr bwMode="auto">
            <a:xfrm>
              <a:off x="3895357" y="6294213"/>
              <a:ext cx="81697" cy="17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x</a:t>
              </a:r>
              <a:endParaRPr lang="en-US" altLang="x-none" sz="1050"/>
            </a:p>
          </p:txBody>
        </p:sp>
        <p:sp>
          <p:nvSpPr>
            <p:cNvPr id="1131" name="Rectangle 105"/>
            <p:cNvSpPr>
              <a:spLocks noChangeArrowheads="1"/>
            </p:cNvSpPr>
            <p:nvPr/>
          </p:nvSpPr>
          <p:spPr bwMode="auto">
            <a:xfrm>
              <a:off x="4176346" y="6294213"/>
              <a:ext cx="81697" cy="17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v</a:t>
              </a:r>
              <a:endParaRPr lang="en-US" altLang="x-none" sz="1050"/>
            </a:p>
          </p:txBody>
        </p:sp>
        <p:sp>
          <p:nvSpPr>
            <p:cNvPr id="1132" name="Rectangle 106"/>
            <p:cNvSpPr>
              <a:spLocks noChangeArrowheads="1"/>
            </p:cNvSpPr>
            <p:nvPr/>
          </p:nvSpPr>
          <p:spPr bwMode="auto">
            <a:xfrm>
              <a:off x="4455746" y="6294213"/>
              <a:ext cx="81697" cy="17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x</a:t>
              </a:r>
              <a:endParaRPr lang="en-US" altLang="x-none" sz="1050"/>
            </a:p>
          </p:txBody>
        </p:sp>
        <p:sp>
          <p:nvSpPr>
            <p:cNvPr id="1133" name="Rectangle 107"/>
            <p:cNvSpPr>
              <a:spLocks noChangeArrowheads="1"/>
            </p:cNvSpPr>
            <p:nvPr/>
          </p:nvSpPr>
          <p:spPr bwMode="auto">
            <a:xfrm>
              <a:off x="4736733" y="6294213"/>
              <a:ext cx="81697" cy="17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x</a:t>
              </a:r>
              <a:endParaRPr lang="en-US" altLang="x-none" sz="1050"/>
            </a:p>
          </p:txBody>
        </p:sp>
        <p:sp>
          <p:nvSpPr>
            <p:cNvPr id="1134" name="Rectangle 108"/>
            <p:cNvSpPr>
              <a:spLocks noChangeArrowheads="1"/>
            </p:cNvSpPr>
            <p:nvPr/>
          </p:nvSpPr>
          <p:spPr bwMode="auto">
            <a:xfrm>
              <a:off x="5144721" y="6294213"/>
              <a:ext cx="81697" cy="17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x</a:t>
              </a:r>
              <a:endParaRPr lang="en-US" altLang="x-none" sz="1050"/>
            </a:p>
          </p:txBody>
        </p:sp>
        <p:sp>
          <p:nvSpPr>
            <p:cNvPr id="1135" name="Rectangle 109"/>
            <p:cNvSpPr>
              <a:spLocks noChangeArrowheads="1"/>
            </p:cNvSpPr>
            <p:nvPr/>
          </p:nvSpPr>
          <p:spPr bwMode="auto">
            <a:xfrm>
              <a:off x="5425708" y="6294213"/>
              <a:ext cx="81697" cy="17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e</a:t>
              </a:r>
              <a:endParaRPr lang="en-US" altLang="x-none" sz="1050"/>
            </a:p>
          </p:txBody>
        </p:sp>
        <p:sp>
          <p:nvSpPr>
            <p:cNvPr id="1136" name="Rectangle 110"/>
            <p:cNvSpPr>
              <a:spLocks noChangeArrowheads="1"/>
            </p:cNvSpPr>
            <p:nvPr/>
          </p:nvSpPr>
          <p:spPr bwMode="auto">
            <a:xfrm>
              <a:off x="5696909" y="6294213"/>
              <a:ext cx="106032" cy="17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D</a:t>
              </a:r>
              <a:endParaRPr lang="en-US" altLang="x-none" sz="1050"/>
            </a:p>
          </p:txBody>
        </p:sp>
        <p:sp>
          <p:nvSpPr>
            <p:cNvPr id="1137" name="Rectangle 111"/>
            <p:cNvSpPr>
              <a:spLocks noChangeArrowheads="1"/>
            </p:cNvSpPr>
            <p:nvPr/>
          </p:nvSpPr>
          <p:spPr bwMode="auto">
            <a:xfrm>
              <a:off x="5985000" y="6294213"/>
              <a:ext cx="88650" cy="17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d</a:t>
              </a:r>
              <a:endParaRPr lang="en-US" altLang="x-none" sz="1050"/>
            </a:p>
          </p:txBody>
        </p:sp>
        <p:sp>
          <p:nvSpPr>
            <p:cNvPr id="1138" name="Rectangle 112"/>
            <p:cNvSpPr>
              <a:spLocks noChangeArrowheads="1"/>
            </p:cNvSpPr>
            <p:nvPr/>
          </p:nvSpPr>
          <p:spPr bwMode="auto">
            <a:xfrm>
              <a:off x="6267082" y="6294213"/>
              <a:ext cx="81697" cy="17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v</a:t>
              </a:r>
              <a:endParaRPr lang="en-US" altLang="x-none" sz="1050"/>
            </a:p>
          </p:txBody>
        </p:sp>
        <p:sp>
          <p:nvSpPr>
            <p:cNvPr id="1139" name="Rectangle 113"/>
            <p:cNvSpPr>
              <a:spLocks noChangeArrowheads="1"/>
            </p:cNvSpPr>
            <p:nvPr/>
          </p:nvSpPr>
          <p:spPr bwMode="auto">
            <a:xfrm>
              <a:off x="6541836" y="6294213"/>
              <a:ext cx="97341" cy="17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FFFFFF"/>
                  </a:solidFill>
                  <a:latin typeface="Arial" charset="0"/>
                </a:rPr>
                <a:t>Y</a:t>
              </a:r>
              <a:endParaRPr lang="en-US" altLang="x-none" sz="1050"/>
            </a:p>
          </p:txBody>
        </p:sp>
        <p:sp>
          <p:nvSpPr>
            <p:cNvPr id="1140" name="Rectangle 114"/>
            <p:cNvSpPr>
              <a:spLocks noChangeArrowheads="1"/>
            </p:cNvSpPr>
            <p:nvPr/>
          </p:nvSpPr>
          <p:spPr bwMode="auto">
            <a:xfrm>
              <a:off x="6826376" y="6294213"/>
              <a:ext cx="88650" cy="17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FFFFFF"/>
                  </a:solidFill>
                  <a:latin typeface="Arial" charset="0"/>
                </a:rPr>
                <a:t>p</a:t>
              </a:r>
              <a:endParaRPr lang="en-US" altLang="x-none" sz="1050"/>
            </a:p>
          </p:txBody>
        </p:sp>
        <p:sp>
          <p:nvSpPr>
            <p:cNvPr id="1141" name="Rectangle 115"/>
            <p:cNvSpPr>
              <a:spLocks noChangeArrowheads="1"/>
            </p:cNvSpPr>
            <p:nvPr/>
          </p:nvSpPr>
          <p:spPr bwMode="auto">
            <a:xfrm>
              <a:off x="7121420" y="6294213"/>
              <a:ext cx="57362" cy="17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FFFFFF"/>
                  </a:solidFill>
                  <a:latin typeface="Arial" charset="0"/>
                </a:rPr>
                <a:t>r</a:t>
              </a:r>
              <a:endParaRPr lang="en-US" altLang="x-none" sz="1050"/>
            </a:p>
          </p:txBody>
        </p:sp>
        <p:sp>
          <p:nvSpPr>
            <p:cNvPr id="1142" name="Rectangle 116"/>
            <p:cNvSpPr>
              <a:spLocks noChangeArrowheads="1"/>
            </p:cNvSpPr>
            <p:nvPr/>
          </p:nvSpPr>
          <p:spPr bwMode="auto">
            <a:xfrm>
              <a:off x="7386762" y="6294213"/>
              <a:ext cx="88650" cy="17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FFFFFF"/>
                  </a:solidFill>
                  <a:latin typeface="Arial" charset="0"/>
                </a:rPr>
                <a:t>p</a:t>
              </a:r>
              <a:endParaRPr lang="en-US" altLang="x-none" sz="1050"/>
            </a:p>
          </p:txBody>
        </p:sp>
        <p:sp>
          <p:nvSpPr>
            <p:cNvPr id="1143" name="Rectangle 117"/>
            <p:cNvSpPr>
              <a:spLocks noChangeArrowheads="1"/>
            </p:cNvSpPr>
            <p:nvPr/>
          </p:nvSpPr>
          <p:spPr bwMode="auto">
            <a:xfrm>
              <a:off x="7668846" y="6294213"/>
              <a:ext cx="81697" cy="17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x</a:t>
              </a:r>
              <a:endParaRPr lang="en-US" altLang="x-none" sz="1050"/>
            </a:p>
          </p:txBody>
        </p:sp>
        <p:sp>
          <p:nvSpPr>
            <p:cNvPr id="1144" name="Rectangle 118"/>
            <p:cNvSpPr>
              <a:spLocks noChangeArrowheads="1"/>
            </p:cNvSpPr>
            <p:nvPr/>
          </p:nvSpPr>
          <p:spPr bwMode="auto">
            <a:xfrm>
              <a:off x="7949833" y="6294213"/>
              <a:ext cx="81697" cy="17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x</a:t>
              </a:r>
              <a:endParaRPr lang="en-US" altLang="x-none" sz="1050"/>
            </a:p>
          </p:txBody>
        </p:sp>
        <p:sp>
          <p:nvSpPr>
            <p:cNvPr id="1145" name="Rectangle 119"/>
            <p:cNvSpPr>
              <a:spLocks noChangeArrowheads="1"/>
            </p:cNvSpPr>
            <p:nvPr/>
          </p:nvSpPr>
          <p:spPr bwMode="auto">
            <a:xfrm>
              <a:off x="1042002" y="6437088"/>
              <a:ext cx="260734" cy="17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Syk</a:t>
              </a:r>
              <a:endParaRPr lang="en-US" altLang="x-none" sz="1050"/>
            </a:p>
          </p:txBody>
        </p:sp>
        <p:sp>
          <p:nvSpPr>
            <p:cNvPr id="1146" name="Rectangle 120"/>
            <p:cNvSpPr>
              <a:spLocks noChangeArrowheads="1"/>
            </p:cNvSpPr>
            <p:nvPr/>
          </p:nvSpPr>
          <p:spPr bwMode="auto">
            <a:xfrm>
              <a:off x="1930525" y="6443438"/>
              <a:ext cx="88650" cy="17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d</a:t>
              </a:r>
              <a:endParaRPr lang="en-US" altLang="x-none" sz="1050"/>
            </a:p>
          </p:txBody>
        </p:sp>
        <p:sp>
          <p:nvSpPr>
            <p:cNvPr id="1147" name="Rectangle 121"/>
            <p:cNvSpPr>
              <a:spLocks noChangeArrowheads="1"/>
            </p:cNvSpPr>
            <p:nvPr/>
          </p:nvSpPr>
          <p:spPr bwMode="auto">
            <a:xfrm>
              <a:off x="2209925" y="6443438"/>
              <a:ext cx="88650" cy="17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d</a:t>
              </a:r>
              <a:endParaRPr lang="en-US" altLang="x-none" sz="1050"/>
            </a:p>
          </p:txBody>
        </p:sp>
        <p:sp>
          <p:nvSpPr>
            <p:cNvPr id="1148" name="Rectangle 122"/>
            <p:cNvSpPr>
              <a:spLocks noChangeArrowheads="1"/>
            </p:cNvSpPr>
            <p:nvPr/>
          </p:nvSpPr>
          <p:spPr bwMode="auto">
            <a:xfrm>
              <a:off x="2490913" y="6443438"/>
              <a:ext cx="88650" cy="17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d</a:t>
              </a:r>
              <a:endParaRPr lang="en-US" altLang="x-none" sz="1050"/>
            </a:p>
          </p:txBody>
        </p:sp>
        <p:sp>
          <p:nvSpPr>
            <p:cNvPr id="1149" name="Rectangle 123"/>
            <p:cNvSpPr>
              <a:spLocks noChangeArrowheads="1"/>
            </p:cNvSpPr>
            <p:nvPr/>
          </p:nvSpPr>
          <p:spPr bwMode="auto">
            <a:xfrm>
              <a:off x="2771900" y="6443438"/>
              <a:ext cx="88650" cy="17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d</a:t>
              </a:r>
              <a:endParaRPr lang="en-US" altLang="x-none" sz="1050"/>
            </a:p>
          </p:txBody>
        </p:sp>
        <p:sp>
          <p:nvSpPr>
            <p:cNvPr id="1150" name="Rectangle 124"/>
            <p:cNvSpPr>
              <a:spLocks noChangeArrowheads="1"/>
            </p:cNvSpPr>
            <p:nvPr/>
          </p:nvSpPr>
          <p:spPr bwMode="auto">
            <a:xfrm>
              <a:off x="3044196" y="6443438"/>
              <a:ext cx="106032" cy="17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D</a:t>
              </a:r>
              <a:endParaRPr lang="en-US" altLang="x-none" sz="1050"/>
            </a:p>
          </p:txBody>
        </p:sp>
        <p:sp>
          <p:nvSpPr>
            <p:cNvPr id="1151" name="Rectangle 125"/>
            <p:cNvSpPr>
              <a:spLocks noChangeArrowheads="1"/>
            </p:cNvSpPr>
            <p:nvPr/>
          </p:nvSpPr>
          <p:spPr bwMode="auto">
            <a:xfrm>
              <a:off x="3328736" y="6443438"/>
              <a:ext cx="97341" cy="17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FFFFFF"/>
                  </a:solidFill>
                  <a:latin typeface="Arial" charset="0"/>
                </a:rPr>
                <a:t>Y</a:t>
              </a:r>
              <a:endParaRPr lang="en-US" altLang="x-none" sz="1050"/>
            </a:p>
          </p:txBody>
        </p:sp>
        <p:sp>
          <p:nvSpPr>
            <p:cNvPr id="1152" name="Rectangle 126"/>
            <p:cNvSpPr>
              <a:spLocks noChangeArrowheads="1"/>
            </p:cNvSpPr>
            <p:nvPr/>
          </p:nvSpPr>
          <p:spPr bwMode="auto">
            <a:xfrm>
              <a:off x="3609724" y="6443438"/>
              <a:ext cx="97341" cy="17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E</a:t>
              </a:r>
              <a:endParaRPr lang="en-US" altLang="x-none" sz="1050"/>
            </a:p>
          </p:txBody>
        </p:sp>
        <p:sp>
          <p:nvSpPr>
            <p:cNvPr id="1153" name="Rectangle 127"/>
            <p:cNvSpPr>
              <a:spLocks noChangeArrowheads="1"/>
            </p:cNvSpPr>
            <p:nvPr/>
          </p:nvSpPr>
          <p:spPr bwMode="auto">
            <a:xfrm>
              <a:off x="3895357" y="6443438"/>
              <a:ext cx="81697" cy="17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x</a:t>
              </a:r>
              <a:endParaRPr lang="en-US" altLang="x-none" sz="1050"/>
            </a:p>
          </p:txBody>
        </p:sp>
        <p:sp>
          <p:nvSpPr>
            <p:cNvPr id="1154" name="Rectangle 128"/>
            <p:cNvSpPr>
              <a:spLocks noChangeArrowheads="1"/>
            </p:cNvSpPr>
            <p:nvPr/>
          </p:nvSpPr>
          <p:spPr bwMode="auto">
            <a:xfrm>
              <a:off x="4173662" y="6443438"/>
              <a:ext cx="88650" cy="17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FFFFFF"/>
                  </a:solidFill>
                  <a:latin typeface="Arial" charset="0"/>
                </a:rPr>
                <a:t>p</a:t>
              </a:r>
              <a:endParaRPr lang="en-US" altLang="x-none" sz="1050"/>
            </a:p>
          </p:txBody>
        </p:sp>
        <p:sp>
          <p:nvSpPr>
            <p:cNvPr id="1155" name="Rectangle 129"/>
            <p:cNvSpPr>
              <a:spLocks noChangeArrowheads="1"/>
            </p:cNvSpPr>
            <p:nvPr/>
          </p:nvSpPr>
          <p:spPr bwMode="auto">
            <a:xfrm>
              <a:off x="4455746" y="6443438"/>
              <a:ext cx="81697" cy="17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x</a:t>
              </a:r>
              <a:endParaRPr lang="en-US" altLang="x-none" sz="1050"/>
            </a:p>
          </p:txBody>
        </p:sp>
        <p:sp>
          <p:nvSpPr>
            <p:cNvPr id="1156" name="Rectangle 130"/>
            <p:cNvSpPr>
              <a:spLocks noChangeArrowheads="1"/>
            </p:cNvSpPr>
            <p:nvPr/>
          </p:nvSpPr>
          <p:spPr bwMode="auto">
            <a:xfrm>
              <a:off x="4736733" y="6443438"/>
              <a:ext cx="81697" cy="17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e</a:t>
              </a:r>
              <a:endParaRPr lang="en-US" altLang="x-none" sz="1050"/>
            </a:p>
          </p:txBody>
        </p:sp>
        <p:sp>
          <p:nvSpPr>
            <p:cNvPr id="1157" name="Rectangle 131"/>
            <p:cNvSpPr>
              <a:spLocks noChangeArrowheads="1"/>
            </p:cNvSpPr>
            <p:nvPr/>
          </p:nvSpPr>
          <p:spPr bwMode="auto">
            <a:xfrm>
              <a:off x="5157681" y="6443438"/>
              <a:ext cx="57362" cy="17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FFFFFF"/>
                  </a:solidFill>
                  <a:latin typeface="Arial" charset="0"/>
                </a:rPr>
                <a:t>r</a:t>
              </a:r>
              <a:endParaRPr lang="en-US" altLang="x-none" sz="1050"/>
            </a:p>
          </p:txBody>
        </p:sp>
        <p:sp>
          <p:nvSpPr>
            <p:cNvPr id="1158" name="Rectangle 132"/>
            <p:cNvSpPr>
              <a:spLocks noChangeArrowheads="1"/>
            </p:cNvSpPr>
            <p:nvPr/>
          </p:nvSpPr>
          <p:spPr bwMode="auto">
            <a:xfrm>
              <a:off x="5425708" y="6443438"/>
              <a:ext cx="81697" cy="17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e</a:t>
              </a:r>
              <a:endParaRPr lang="en-US" altLang="x-none" sz="1050"/>
            </a:p>
          </p:txBody>
        </p:sp>
        <p:sp>
          <p:nvSpPr>
            <p:cNvPr id="1159" name="Rectangle 133"/>
            <p:cNvSpPr>
              <a:spLocks noChangeArrowheads="1"/>
            </p:cNvSpPr>
            <p:nvPr/>
          </p:nvSpPr>
          <p:spPr bwMode="auto">
            <a:xfrm>
              <a:off x="5696909" y="6443438"/>
              <a:ext cx="106032" cy="17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D</a:t>
              </a:r>
              <a:endParaRPr lang="en-US" altLang="x-none" sz="1050"/>
            </a:p>
          </p:txBody>
        </p:sp>
        <p:sp>
          <p:nvSpPr>
            <p:cNvPr id="1160" name="Rectangle 134"/>
            <p:cNvSpPr>
              <a:spLocks noChangeArrowheads="1"/>
            </p:cNvSpPr>
            <p:nvPr/>
          </p:nvSpPr>
          <p:spPr bwMode="auto">
            <a:xfrm>
              <a:off x="5985000" y="6443438"/>
              <a:ext cx="88650" cy="17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d</a:t>
              </a:r>
              <a:endParaRPr lang="en-US" altLang="x-none" sz="1050"/>
            </a:p>
          </p:txBody>
        </p:sp>
        <p:sp>
          <p:nvSpPr>
            <p:cNvPr id="1161" name="Rectangle 135"/>
            <p:cNvSpPr>
              <a:spLocks noChangeArrowheads="1"/>
            </p:cNvSpPr>
            <p:nvPr/>
          </p:nvSpPr>
          <p:spPr bwMode="auto">
            <a:xfrm>
              <a:off x="6257296" y="6443438"/>
              <a:ext cx="106032" cy="17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D</a:t>
              </a:r>
              <a:endParaRPr lang="en-US" altLang="x-none" sz="1050"/>
            </a:p>
          </p:txBody>
        </p:sp>
        <p:sp>
          <p:nvSpPr>
            <p:cNvPr id="1162" name="Rectangle 136"/>
            <p:cNvSpPr>
              <a:spLocks noChangeArrowheads="1"/>
            </p:cNvSpPr>
            <p:nvPr/>
          </p:nvSpPr>
          <p:spPr bwMode="auto">
            <a:xfrm>
              <a:off x="6541836" y="6443438"/>
              <a:ext cx="97341" cy="17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FFFFFF"/>
                  </a:solidFill>
                  <a:latin typeface="Arial" charset="0"/>
                </a:rPr>
                <a:t>Y</a:t>
              </a:r>
              <a:endParaRPr lang="en-US" altLang="x-none" sz="1050"/>
            </a:p>
          </p:txBody>
        </p:sp>
        <p:sp>
          <p:nvSpPr>
            <p:cNvPr id="1163" name="Rectangle 137"/>
            <p:cNvSpPr>
              <a:spLocks noChangeArrowheads="1"/>
            </p:cNvSpPr>
            <p:nvPr/>
          </p:nvSpPr>
          <p:spPr bwMode="auto">
            <a:xfrm>
              <a:off x="6822824" y="6443438"/>
              <a:ext cx="97341" cy="17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E</a:t>
              </a:r>
              <a:endParaRPr lang="en-US" altLang="x-none" sz="1050"/>
            </a:p>
          </p:txBody>
        </p:sp>
        <p:sp>
          <p:nvSpPr>
            <p:cNvPr id="1164" name="Rectangle 138"/>
            <p:cNvSpPr>
              <a:spLocks noChangeArrowheads="1"/>
            </p:cNvSpPr>
            <p:nvPr/>
          </p:nvSpPr>
          <p:spPr bwMode="auto">
            <a:xfrm>
              <a:off x="7121420" y="6443438"/>
              <a:ext cx="57362" cy="17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FFFFFF"/>
                  </a:solidFill>
                  <a:latin typeface="Arial" charset="0"/>
                </a:rPr>
                <a:t>r</a:t>
              </a:r>
              <a:endParaRPr lang="en-US" altLang="x-none" sz="1050"/>
            </a:p>
          </p:txBody>
        </p:sp>
        <p:sp>
          <p:nvSpPr>
            <p:cNvPr id="1165" name="Rectangle 139"/>
            <p:cNvSpPr>
              <a:spLocks noChangeArrowheads="1"/>
            </p:cNvSpPr>
            <p:nvPr/>
          </p:nvSpPr>
          <p:spPr bwMode="auto">
            <a:xfrm>
              <a:off x="7383211" y="6443438"/>
              <a:ext cx="97341" cy="17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FFFFFF"/>
                  </a:solidFill>
                  <a:latin typeface="Arial" charset="0"/>
                </a:rPr>
                <a:t>P</a:t>
              </a:r>
              <a:endParaRPr lang="en-US" altLang="x-none" sz="1050"/>
            </a:p>
          </p:txBody>
        </p:sp>
        <p:sp>
          <p:nvSpPr>
            <p:cNvPr id="1166" name="Rectangle 140"/>
            <p:cNvSpPr>
              <a:spLocks noChangeArrowheads="1"/>
            </p:cNvSpPr>
            <p:nvPr/>
          </p:nvSpPr>
          <p:spPr bwMode="auto">
            <a:xfrm>
              <a:off x="7668846" y="6443438"/>
              <a:ext cx="81697" cy="17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x</a:t>
              </a:r>
              <a:endParaRPr lang="en-US" altLang="x-none" sz="1050"/>
            </a:p>
          </p:txBody>
        </p:sp>
        <p:sp>
          <p:nvSpPr>
            <p:cNvPr id="1167" name="Rectangle 141"/>
            <p:cNvSpPr>
              <a:spLocks noChangeArrowheads="1"/>
            </p:cNvSpPr>
            <p:nvPr/>
          </p:nvSpPr>
          <p:spPr bwMode="auto">
            <a:xfrm>
              <a:off x="7949833" y="6443438"/>
              <a:ext cx="81697" cy="17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Narrow" charset="0"/>
                  <a:ea typeface="ＭＳ Ｐゴシック" charset="-128"/>
                </a:defRPr>
              </a:lvl1pPr>
              <a:lvl2pPr marL="742950" indent="-285750">
                <a:defRPr sz="1200">
                  <a:solidFill>
                    <a:schemeClr val="tx1"/>
                  </a:solidFill>
                  <a:latin typeface="Arial Narrow" charset="0"/>
                  <a:ea typeface="ＭＳ Ｐゴシック" charset="-128"/>
                </a:defRPr>
              </a:lvl2pPr>
              <a:lvl3pPr marL="1143000" indent="-228600">
                <a:defRPr sz="1200">
                  <a:solidFill>
                    <a:schemeClr val="tx1"/>
                  </a:solidFill>
                  <a:latin typeface="Arial Narrow" charset="0"/>
                  <a:ea typeface="ＭＳ Ｐゴシック" charset="-128"/>
                </a:defRPr>
              </a:lvl3pPr>
              <a:lvl4pPr marL="1600200" indent="-228600">
                <a:defRPr sz="1200">
                  <a:solidFill>
                    <a:schemeClr val="tx1"/>
                  </a:solidFill>
                  <a:latin typeface="Arial Narrow" charset="0"/>
                  <a:ea typeface="ＭＳ Ｐゴシック" charset="-128"/>
                </a:defRPr>
              </a:lvl4pPr>
              <a:lvl5pPr marL="2057400" indent="-228600">
                <a:defRPr sz="12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12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12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12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1200">
                  <a:solidFill>
                    <a:schemeClr val="tx1"/>
                  </a:solidFill>
                  <a:latin typeface="Arial Narrow" charset="0"/>
                  <a:ea typeface="ＭＳ Ｐゴシック" charset="-128"/>
                </a:defRPr>
              </a:lvl9pPr>
            </a:lstStyle>
            <a:p>
              <a:r>
                <a:rPr lang="en-US" altLang="x-none" sz="1050" b="1">
                  <a:solidFill>
                    <a:srgbClr val="000000"/>
                  </a:solidFill>
                  <a:latin typeface="Arial" charset="0"/>
                </a:rPr>
                <a:t>e</a:t>
              </a:r>
              <a:endParaRPr lang="en-US" altLang="x-none" sz="1050"/>
            </a:p>
          </p:txBody>
        </p:sp>
      </p:grpSp>
      <p:sp>
        <p:nvSpPr>
          <p:cNvPr id="1168" name="Text Box 6"/>
          <p:cNvSpPr txBox="1">
            <a:spLocks noChangeArrowheads="1"/>
          </p:cNvSpPr>
          <p:nvPr/>
        </p:nvSpPr>
        <p:spPr bwMode="auto">
          <a:xfrm>
            <a:off x="2656793" y="1797899"/>
            <a:ext cx="1100138" cy="336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b="1">
                <a:solidFill>
                  <a:srgbClr val="949DE1"/>
                </a:solidFill>
                <a:ea typeface="ＭＳ Ｐゴシック" charset="0"/>
              </a:rPr>
              <a:t>Empirical</a:t>
            </a:r>
            <a:endParaRPr lang="en-US" sz="1600">
              <a:solidFill>
                <a:srgbClr val="949DE1"/>
              </a:solidFill>
              <a:latin typeface="Times" charset="0"/>
              <a:ea typeface="ＭＳ Ｐゴシック" charset="0"/>
            </a:endParaRPr>
          </a:p>
        </p:txBody>
      </p:sp>
      <p:sp>
        <p:nvSpPr>
          <p:cNvPr id="1169" name="Text Box 7"/>
          <p:cNvSpPr txBox="1">
            <a:spLocks noChangeArrowheads="1"/>
          </p:cNvSpPr>
          <p:nvPr/>
        </p:nvSpPr>
        <p:spPr bwMode="auto">
          <a:xfrm>
            <a:off x="5857193" y="1797899"/>
            <a:ext cx="1109663" cy="336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b="1">
                <a:solidFill>
                  <a:srgbClr val="949DE1"/>
                </a:solidFill>
                <a:ea typeface="ＭＳ Ｐゴシック" charset="0"/>
              </a:rPr>
              <a:t>Predicted</a:t>
            </a:r>
            <a:endParaRPr lang="en-US" sz="1600">
              <a:solidFill>
                <a:srgbClr val="949DE1"/>
              </a:solidFill>
              <a:latin typeface="Times" charset="0"/>
              <a:ea typeface="ＭＳ Ｐゴシック" charset="0"/>
            </a:endParaRPr>
          </a:p>
        </p:txBody>
      </p:sp>
    </p:spTree>
    <p:extLst>
      <p:ext uri="{BB962C8B-B14F-4D97-AF65-F5344CB8AC3E}">
        <p14:creationId xmlns:p14="http://schemas.microsoft.com/office/powerpoint/2010/main" val="225670280"/>
      </p:ext>
    </p:extLst>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 xmlns:a16="http://schemas.microsoft.com/office/drawing/2014/main" id="{DFB3264D-7094-4F27-9054-E41D365E2D10}"/>
              </a:ext>
            </a:extLst>
          </p:cNvPr>
          <p:cNvSpPr>
            <a:spLocks noChangeArrowheads="1"/>
          </p:cNvSpPr>
          <p:nvPr/>
        </p:nvSpPr>
        <p:spPr bwMode="auto">
          <a:xfrm>
            <a:off x="1041724" y="94809"/>
            <a:ext cx="8024813" cy="828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spAutoFit/>
          </a:bodyPr>
          <a:lstStyle>
            <a:lvl1pPr>
              <a:defRPr sz="2400">
                <a:solidFill>
                  <a:schemeClr val="tx1"/>
                </a:solidFill>
                <a:latin typeface="Arial" panose="020B0604020202020204" pitchFamily="34" charset="0"/>
                <a:ea typeface="ＭＳ Ｐゴシック" panose="020B0600070205080204" pitchFamily="50" charset="-128"/>
              </a:defRPr>
            </a:lvl1pPr>
            <a:lvl2pPr marL="742950" indent="-285750">
              <a:defRPr sz="2400">
                <a:solidFill>
                  <a:schemeClr val="tx1"/>
                </a:solidFill>
                <a:latin typeface="Arial" panose="020B0604020202020204" pitchFamily="34" charset="0"/>
                <a:ea typeface="ＭＳ Ｐゴシック" panose="020B0600070205080204" pitchFamily="50" charset="-128"/>
              </a:defRPr>
            </a:lvl2pPr>
            <a:lvl3pPr marL="1143000" indent="-228600">
              <a:defRPr sz="2400">
                <a:solidFill>
                  <a:schemeClr val="tx1"/>
                </a:solidFill>
                <a:latin typeface="Arial" panose="020B0604020202020204" pitchFamily="34" charset="0"/>
                <a:ea typeface="ＭＳ Ｐゴシック" panose="020B0600070205080204" pitchFamily="50" charset="-128"/>
              </a:defRPr>
            </a:lvl3pPr>
            <a:lvl4pPr marL="1600200" indent="-228600">
              <a:defRPr sz="2400">
                <a:solidFill>
                  <a:schemeClr val="tx1"/>
                </a:solidFill>
                <a:latin typeface="Arial" panose="020B0604020202020204" pitchFamily="34" charset="0"/>
                <a:ea typeface="ＭＳ Ｐゴシック" panose="020B0600070205080204" pitchFamily="50" charset="-128"/>
              </a:defRPr>
            </a:lvl4pPr>
            <a:lvl5pPr marL="2057400" indent="-228600">
              <a:defRPr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9pPr>
          </a:lstStyle>
          <a:p>
            <a:pPr algn="r"/>
            <a:r>
              <a:rPr lang="en-US" altLang="ja-JP" dirty="0" err="1" smtClean="0">
                <a:solidFill>
                  <a:schemeClr val="bg1"/>
                </a:solidFill>
                <a:latin typeface="Futura Medium" charset="0"/>
                <a:ea typeface="Futura Medium" charset="0"/>
                <a:cs typeface="Futura Medium" charset="0"/>
              </a:rPr>
              <a:t>PhosphoNET</a:t>
            </a:r>
            <a:r>
              <a:rPr lang="en-US" altLang="ja-JP" dirty="0" smtClean="0">
                <a:solidFill>
                  <a:schemeClr val="bg1"/>
                </a:solidFill>
                <a:latin typeface="Futura Medium" charset="0"/>
                <a:ea typeface="Futura Medium" charset="0"/>
                <a:cs typeface="Futura Medium" charset="0"/>
              </a:rPr>
              <a:t> Website</a:t>
            </a:r>
          </a:p>
          <a:p>
            <a:pPr algn="r"/>
            <a:r>
              <a:rPr lang="en-US" altLang="ja-JP" dirty="0" err="1" smtClean="0">
                <a:solidFill>
                  <a:schemeClr val="accent6">
                    <a:lumMod val="60000"/>
                    <a:lumOff val="40000"/>
                  </a:schemeClr>
                </a:solidFill>
                <a:latin typeface="Futura Medium" charset="0"/>
                <a:ea typeface="Futura Medium" charset="0"/>
                <a:cs typeface="Futura Medium" charset="0"/>
              </a:rPr>
              <a:t>www.phosphonet.ca</a:t>
            </a:r>
            <a:endParaRPr lang="en-US" altLang="ja-JP" dirty="0">
              <a:solidFill>
                <a:schemeClr val="accent6">
                  <a:lumMod val="60000"/>
                  <a:lumOff val="40000"/>
                </a:schemeClr>
              </a:solidFill>
              <a:latin typeface="Futura Medium" charset="0"/>
              <a:ea typeface="Futura Medium" charset="0"/>
              <a:cs typeface="Futura Medium" charset="0"/>
            </a:endParaRPr>
          </a:p>
        </p:txBody>
      </p:sp>
      <p:pic>
        <p:nvPicPr>
          <p:cNvPr id="4" name="Picture 3"/>
          <p:cNvPicPr>
            <a:picLocks noChangeAspect="1"/>
          </p:cNvPicPr>
          <p:nvPr/>
        </p:nvPicPr>
        <p:blipFill>
          <a:blip r:embed="rId3"/>
          <a:stretch>
            <a:fillRect/>
          </a:stretch>
        </p:blipFill>
        <p:spPr>
          <a:xfrm>
            <a:off x="2655752" y="2183771"/>
            <a:ext cx="2784007" cy="1873851"/>
          </a:xfrm>
          <a:prstGeom prst="rect">
            <a:avLst/>
          </a:prstGeom>
        </p:spPr>
      </p:pic>
      <p:sp>
        <p:nvSpPr>
          <p:cNvPr id="7" name="Rectangle 6"/>
          <p:cNvSpPr/>
          <p:nvPr/>
        </p:nvSpPr>
        <p:spPr bwMode="auto">
          <a:xfrm>
            <a:off x="2648018" y="2183770"/>
            <a:ext cx="2751966" cy="1873851"/>
          </a:xfrm>
          <a:prstGeom prst="rect">
            <a:avLst/>
          </a:prstGeom>
          <a:noFill/>
          <a:ln w="12700" cap="flat" cmpd="sng" algn="ctr">
            <a:solidFill>
              <a:srgbClr val="FFCC66"/>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39800" rtl="0" eaLnBrk="1" fontAlgn="base" latinLnBrk="0" hangingPunct="1">
              <a:lnSpc>
                <a:spcPct val="100000"/>
              </a:lnSpc>
              <a:spcBef>
                <a:spcPct val="0"/>
              </a:spcBef>
              <a:spcAft>
                <a:spcPct val="0"/>
              </a:spcAft>
              <a:buClrTx/>
              <a:buSzTx/>
              <a:buFontTx/>
              <a:buNone/>
              <a:tabLst/>
            </a:pPr>
            <a:endParaRPr kumimoji="1" lang="en-US" sz="1400" b="0" i="0" u="none" strike="noStrike" cap="none" normalizeH="0" baseline="0" dirty="0" smtClean="0">
              <a:ln>
                <a:noFill/>
              </a:ln>
              <a:solidFill>
                <a:schemeClr val="tx1"/>
              </a:solidFill>
              <a:effectLst/>
              <a:latin typeface="Futura Medium" charset="0"/>
              <a:ea typeface="Futura Medium" charset="0"/>
              <a:cs typeface="Futura Medium" charset="0"/>
            </a:endParaRPr>
          </a:p>
        </p:txBody>
      </p:sp>
      <p:sp>
        <p:nvSpPr>
          <p:cNvPr id="8" name="Text Box 63">
            <a:extLst>
              <a:ext uri="{FF2B5EF4-FFF2-40B4-BE49-F238E27FC236}">
                <a16:creationId xmlns="" xmlns:a16="http://schemas.microsoft.com/office/drawing/2014/main" id="{EE1231CD-30C3-4E92-9648-15763F41376E}"/>
              </a:ext>
            </a:extLst>
          </p:cNvPr>
          <p:cNvSpPr txBox="1">
            <a:spLocks noChangeArrowheads="1"/>
          </p:cNvSpPr>
          <p:nvPr/>
        </p:nvSpPr>
        <p:spPr bwMode="auto">
          <a:xfrm>
            <a:off x="2535476" y="1767414"/>
            <a:ext cx="3170952" cy="341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ＭＳ Ｐゴシック" panose="020B0600070205080204" pitchFamily="50" charset="-128"/>
              </a:defRPr>
            </a:lvl1pPr>
            <a:lvl2pPr marL="742950" indent="-285750">
              <a:defRPr sz="2400">
                <a:solidFill>
                  <a:schemeClr val="tx1"/>
                </a:solidFill>
                <a:latin typeface="Arial" panose="020B0604020202020204" pitchFamily="34" charset="0"/>
                <a:ea typeface="ＭＳ Ｐゴシック" panose="020B0600070205080204" pitchFamily="50" charset="-128"/>
              </a:defRPr>
            </a:lvl2pPr>
            <a:lvl3pPr marL="1143000" indent="-228600">
              <a:defRPr sz="2400">
                <a:solidFill>
                  <a:schemeClr val="tx1"/>
                </a:solidFill>
                <a:latin typeface="Arial" panose="020B0604020202020204" pitchFamily="34" charset="0"/>
                <a:ea typeface="ＭＳ Ｐゴシック" panose="020B0600070205080204" pitchFamily="50" charset="-128"/>
              </a:defRPr>
            </a:lvl3pPr>
            <a:lvl4pPr marL="1600200" indent="-228600">
              <a:defRPr sz="2400">
                <a:solidFill>
                  <a:schemeClr val="tx1"/>
                </a:solidFill>
                <a:latin typeface="Arial" panose="020B0604020202020204" pitchFamily="34" charset="0"/>
                <a:ea typeface="ＭＳ Ｐゴシック" panose="020B0600070205080204" pitchFamily="50" charset="-128"/>
              </a:defRPr>
            </a:lvl4pPr>
            <a:lvl5pPr marL="2057400" indent="-228600">
              <a:defRPr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9pPr>
          </a:lstStyle>
          <a:p>
            <a:pPr algn="l" eaLnBrk="1" hangingPunct="1">
              <a:lnSpc>
                <a:spcPct val="90000"/>
              </a:lnSpc>
              <a:spcBef>
                <a:spcPct val="50000"/>
              </a:spcBef>
            </a:pPr>
            <a:r>
              <a:rPr lang="en-US" altLang="ja-JP" sz="1800" smtClean="0">
                <a:solidFill>
                  <a:srgbClr val="000000"/>
                </a:solidFill>
                <a:latin typeface="Arial Narrow" charset="0"/>
                <a:ea typeface="Arial Narrow" charset="0"/>
                <a:cs typeface="Arial Narrow" charset="0"/>
              </a:rPr>
              <a:t>Amino Acid </a:t>
            </a:r>
            <a:r>
              <a:rPr lang="en-US" altLang="ja-JP" sz="1800" dirty="0" smtClean="0">
                <a:solidFill>
                  <a:srgbClr val="000000"/>
                </a:solidFill>
                <a:latin typeface="Arial Narrow" charset="0"/>
                <a:ea typeface="Arial Narrow" charset="0"/>
                <a:cs typeface="Arial Narrow" charset="0"/>
              </a:rPr>
              <a:t>Substitution Analyses </a:t>
            </a:r>
            <a:endParaRPr lang="en-US" altLang="ja-JP" sz="1800" dirty="0">
              <a:solidFill>
                <a:srgbClr val="000000"/>
              </a:solidFill>
              <a:latin typeface="Arial Narrow" charset="0"/>
              <a:ea typeface="Arial Narrow" charset="0"/>
              <a:cs typeface="Arial Narrow" charset="0"/>
            </a:endParaRPr>
          </a:p>
        </p:txBody>
      </p:sp>
      <p:sp>
        <p:nvSpPr>
          <p:cNvPr id="9" name="Text Box 63">
            <a:extLst>
              <a:ext uri="{FF2B5EF4-FFF2-40B4-BE49-F238E27FC236}">
                <a16:creationId xmlns="" xmlns:a16="http://schemas.microsoft.com/office/drawing/2014/main" id="{EE1231CD-30C3-4E92-9648-15763F41376E}"/>
              </a:ext>
            </a:extLst>
          </p:cNvPr>
          <p:cNvSpPr txBox="1">
            <a:spLocks noChangeArrowheads="1"/>
          </p:cNvSpPr>
          <p:nvPr/>
        </p:nvSpPr>
        <p:spPr bwMode="auto">
          <a:xfrm>
            <a:off x="2707761" y="4119094"/>
            <a:ext cx="2752183" cy="286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ＭＳ Ｐゴシック" panose="020B0600070205080204" pitchFamily="50" charset="-128"/>
              </a:defRPr>
            </a:lvl1pPr>
            <a:lvl2pPr marL="742950" indent="-285750">
              <a:defRPr sz="2400">
                <a:solidFill>
                  <a:schemeClr val="tx1"/>
                </a:solidFill>
                <a:latin typeface="Arial" panose="020B0604020202020204" pitchFamily="34" charset="0"/>
                <a:ea typeface="ＭＳ Ｐゴシック" panose="020B0600070205080204" pitchFamily="50" charset="-128"/>
              </a:defRPr>
            </a:lvl2pPr>
            <a:lvl3pPr marL="1143000" indent="-228600">
              <a:defRPr sz="2400">
                <a:solidFill>
                  <a:schemeClr val="tx1"/>
                </a:solidFill>
                <a:latin typeface="Arial" panose="020B0604020202020204" pitchFamily="34" charset="0"/>
                <a:ea typeface="ＭＳ Ｐゴシック" panose="020B0600070205080204" pitchFamily="50" charset="-128"/>
              </a:defRPr>
            </a:lvl3pPr>
            <a:lvl4pPr marL="1600200" indent="-228600">
              <a:defRPr sz="2400">
                <a:solidFill>
                  <a:schemeClr val="tx1"/>
                </a:solidFill>
                <a:latin typeface="Arial" panose="020B0604020202020204" pitchFamily="34" charset="0"/>
                <a:ea typeface="ＭＳ Ｐゴシック" panose="020B0600070205080204" pitchFamily="50" charset="-128"/>
              </a:defRPr>
            </a:lvl4pPr>
            <a:lvl5pPr marL="2057400" indent="-228600">
              <a:defRPr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9pPr>
          </a:lstStyle>
          <a:p>
            <a:pPr algn="l" eaLnBrk="1" hangingPunct="1">
              <a:lnSpc>
                <a:spcPct val="90000"/>
              </a:lnSpc>
              <a:spcBef>
                <a:spcPct val="50000"/>
              </a:spcBef>
            </a:pPr>
            <a:r>
              <a:rPr lang="en-US" altLang="ja-JP" sz="1400" dirty="0" smtClean="0">
                <a:solidFill>
                  <a:srgbClr val="000000"/>
                </a:solidFill>
                <a:latin typeface="Arial Narrow" charset="0"/>
                <a:ea typeface="Arial Narrow" charset="0"/>
                <a:cs typeface="Arial Narrow" charset="0"/>
              </a:rPr>
              <a:t>WT   </a:t>
            </a:r>
            <a:r>
              <a:rPr lang="en-US" altLang="ja-JP" sz="1400" dirty="0" err="1" smtClean="0">
                <a:solidFill>
                  <a:srgbClr val="000000"/>
                </a:solidFill>
                <a:latin typeface="Arial Narrow" charset="0"/>
                <a:ea typeface="Arial Narrow" charset="0"/>
                <a:cs typeface="Arial Narrow" charset="0"/>
              </a:rPr>
              <a:t>pS</a:t>
            </a:r>
            <a:r>
              <a:rPr lang="en-US" altLang="ja-JP" sz="1400" dirty="0">
                <a:solidFill>
                  <a:srgbClr val="000000"/>
                </a:solidFill>
                <a:latin typeface="Arial Narrow" charset="0"/>
                <a:ea typeface="Arial Narrow" charset="0"/>
                <a:cs typeface="Arial Narrow" charset="0"/>
              </a:rPr>
              <a:t> </a:t>
            </a:r>
            <a:r>
              <a:rPr lang="en-US" altLang="ja-JP" sz="1400" dirty="0" smtClean="0">
                <a:solidFill>
                  <a:srgbClr val="000000"/>
                </a:solidFill>
                <a:latin typeface="Arial Narrow" charset="0"/>
                <a:ea typeface="Arial Narrow" charset="0"/>
                <a:cs typeface="Arial Narrow" charset="0"/>
              </a:rPr>
              <a:t>  </a:t>
            </a:r>
            <a:r>
              <a:rPr lang="en-US" altLang="ja-JP" sz="1400" dirty="0" err="1" smtClean="0">
                <a:solidFill>
                  <a:srgbClr val="000000"/>
                </a:solidFill>
                <a:latin typeface="Arial Narrow" charset="0"/>
                <a:ea typeface="Arial Narrow" charset="0"/>
                <a:cs typeface="Arial Narrow" charset="0"/>
              </a:rPr>
              <a:t>pT</a:t>
            </a:r>
            <a:r>
              <a:rPr lang="en-US" altLang="ja-JP" sz="1400" dirty="0">
                <a:solidFill>
                  <a:srgbClr val="000000"/>
                </a:solidFill>
                <a:latin typeface="Arial Narrow" charset="0"/>
                <a:ea typeface="Arial Narrow" charset="0"/>
                <a:cs typeface="Arial Narrow" charset="0"/>
              </a:rPr>
              <a:t> </a:t>
            </a:r>
            <a:r>
              <a:rPr lang="en-US" altLang="ja-JP" sz="1400" dirty="0" smtClean="0">
                <a:solidFill>
                  <a:srgbClr val="000000"/>
                </a:solidFill>
                <a:latin typeface="Arial Narrow" charset="0"/>
                <a:ea typeface="Arial Narrow" charset="0"/>
                <a:cs typeface="Arial Narrow" charset="0"/>
              </a:rPr>
              <a:t>   </a:t>
            </a:r>
            <a:r>
              <a:rPr lang="en-US" altLang="ja-JP" sz="1400" dirty="0" err="1" smtClean="0">
                <a:solidFill>
                  <a:srgbClr val="000000"/>
                </a:solidFill>
                <a:latin typeface="Arial Narrow" charset="0"/>
                <a:ea typeface="Arial Narrow" charset="0"/>
                <a:cs typeface="Arial Narrow" charset="0"/>
              </a:rPr>
              <a:t>pY</a:t>
            </a:r>
            <a:r>
              <a:rPr lang="en-US" altLang="ja-JP" sz="1400" dirty="0" smtClean="0">
                <a:solidFill>
                  <a:srgbClr val="000000"/>
                </a:solidFill>
                <a:latin typeface="Arial Narrow" charset="0"/>
                <a:ea typeface="Arial Narrow" charset="0"/>
                <a:cs typeface="Arial Narrow" charset="0"/>
              </a:rPr>
              <a:t>       S     T     Y     E</a:t>
            </a:r>
            <a:endParaRPr lang="en-US" altLang="ja-JP" sz="1400" dirty="0">
              <a:solidFill>
                <a:srgbClr val="000000"/>
              </a:solidFill>
              <a:latin typeface="Arial Narrow" charset="0"/>
              <a:ea typeface="Arial Narrow" charset="0"/>
              <a:cs typeface="Arial Narrow" charset="0"/>
            </a:endParaRPr>
          </a:p>
        </p:txBody>
      </p:sp>
      <p:sp>
        <p:nvSpPr>
          <p:cNvPr id="10" name="Text Box 63">
            <a:extLst>
              <a:ext uri="{FF2B5EF4-FFF2-40B4-BE49-F238E27FC236}">
                <a16:creationId xmlns="" xmlns:a16="http://schemas.microsoft.com/office/drawing/2014/main" id="{EE1231CD-30C3-4E92-9648-15763F41376E}"/>
              </a:ext>
            </a:extLst>
          </p:cNvPr>
          <p:cNvSpPr txBox="1">
            <a:spLocks noChangeArrowheads="1"/>
          </p:cNvSpPr>
          <p:nvPr/>
        </p:nvSpPr>
        <p:spPr bwMode="auto">
          <a:xfrm>
            <a:off x="1956500" y="2365733"/>
            <a:ext cx="782095" cy="286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ＭＳ Ｐゴシック" panose="020B0600070205080204" pitchFamily="50" charset="-128"/>
              </a:defRPr>
            </a:lvl1pPr>
            <a:lvl2pPr marL="742950" indent="-285750">
              <a:defRPr sz="2400">
                <a:solidFill>
                  <a:schemeClr val="tx1"/>
                </a:solidFill>
                <a:latin typeface="Arial" panose="020B0604020202020204" pitchFamily="34" charset="0"/>
                <a:ea typeface="ＭＳ Ｐゴシック" panose="020B0600070205080204" pitchFamily="50" charset="-128"/>
              </a:defRPr>
            </a:lvl2pPr>
            <a:lvl3pPr marL="1143000" indent="-228600">
              <a:defRPr sz="2400">
                <a:solidFill>
                  <a:schemeClr val="tx1"/>
                </a:solidFill>
                <a:latin typeface="Arial" panose="020B0604020202020204" pitchFamily="34" charset="0"/>
                <a:ea typeface="ＭＳ Ｐゴシック" panose="020B0600070205080204" pitchFamily="50" charset="-128"/>
              </a:defRPr>
            </a:lvl3pPr>
            <a:lvl4pPr marL="1600200" indent="-228600">
              <a:defRPr sz="2400">
                <a:solidFill>
                  <a:schemeClr val="tx1"/>
                </a:solidFill>
                <a:latin typeface="Arial" panose="020B0604020202020204" pitchFamily="34" charset="0"/>
                <a:ea typeface="ＭＳ Ｐゴシック" panose="020B0600070205080204" pitchFamily="50" charset="-128"/>
              </a:defRPr>
            </a:lvl4pPr>
            <a:lvl5pPr marL="2057400" indent="-228600">
              <a:defRPr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9pPr>
          </a:lstStyle>
          <a:p>
            <a:pPr algn="l" eaLnBrk="1" hangingPunct="1">
              <a:lnSpc>
                <a:spcPct val="90000"/>
              </a:lnSpc>
              <a:spcBef>
                <a:spcPct val="50000"/>
              </a:spcBef>
            </a:pPr>
            <a:r>
              <a:rPr lang="en-US" altLang="ja-JP" sz="1400" dirty="0" err="1" smtClean="0">
                <a:solidFill>
                  <a:srgbClr val="000000"/>
                </a:solidFill>
                <a:latin typeface="Arial Narrow" charset="0"/>
                <a:ea typeface="Arial Narrow" charset="0"/>
                <a:cs typeface="Arial Narrow" charset="0"/>
              </a:rPr>
              <a:t>pSer</a:t>
            </a:r>
            <a:r>
              <a:rPr lang="en-US" altLang="ja-JP" sz="1400" dirty="0" smtClean="0">
                <a:solidFill>
                  <a:srgbClr val="000000"/>
                </a:solidFill>
                <a:latin typeface="Arial Narrow" charset="0"/>
                <a:ea typeface="Arial Narrow" charset="0"/>
                <a:cs typeface="Arial Narrow" charset="0"/>
              </a:rPr>
              <a:t> Ab</a:t>
            </a:r>
            <a:endParaRPr lang="en-US" altLang="ja-JP" sz="1400" dirty="0">
              <a:solidFill>
                <a:srgbClr val="000000"/>
              </a:solidFill>
              <a:latin typeface="Arial Narrow" charset="0"/>
              <a:ea typeface="Arial Narrow" charset="0"/>
              <a:cs typeface="Arial Narrow" charset="0"/>
            </a:endParaRPr>
          </a:p>
        </p:txBody>
      </p:sp>
      <p:sp>
        <p:nvSpPr>
          <p:cNvPr id="11" name="Text Box 63">
            <a:extLst>
              <a:ext uri="{FF2B5EF4-FFF2-40B4-BE49-F238E27FC236}">
                <a16:creationId xmlns="" xmlns:a16="http://schemas.microsoft.com/office/drawing/2014/main" id="{EE1231CD-30C3-4E92-9648-15763F41376E}"/>
              </a:ext>
            </a:extLst>
          </p:cNvPr>
          <p:cNvSpPr txBox="1">
            <a:spLocks noChangeArrowheads="1"/>
          </p:cNvSpPr>
          <p:nvPr/>
        </p:nvSpPr>
        <p:spPr bwMode="auto">
          <a:xfrm>
            <a:off x="1956499" y="2971246"/>
            <a:ext cx="782095" cy="286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ＭＳ Ｐゴシック" panose="020B0600070205080204" pitchFamily="50" charset="-128"/>
              </a:defRPr>
            </a:lvl1pPr>
            <a:lvl2pPr marL="742950" indent="-285750">
              <a:defRPr sz="2400">
                <a:solidFill>
                  <a:schemeClr val="tx1"/>
                </a:solidFill>
                <a:latin typeface="Arial" panose="020B0604020202020204" pitchFamily="34" charset="0"/>
                <a:ea typeface="ＭＳ Ｐゴシック" panose="020B0600070205080204" pitchFamily="50" charset="-128"/>
              </a:defRPr>
            </a:lvl2pPr>
            <a:lvl3pPr marL="1143000" indent="-228600">
              <a:defRPr sz="2400">
                <a:solidFill>
                  <a:schemeClr val="tx1"/>
                </a:solidFill>
                <a:latin typeface="Arial" panose="020B0604020202020204" pitchFamily="34" charset="0"/>
                <a:ea typeface="ＭＳ Ｐゴシック" panose="020B0600070205080204" pitchFamily="50" charset="-128"/>
              </a:defRPr>
            </a:lvl3pPr>
            <a:lvl4pPr marL="1600200" indent="-228600">
              <a:defRPr sz="2400">
                <a:solidFill>
                  <a:schemeClr val="tx1"/>
                </a:solidFill>
                <a:latin typeface="Arial" panose="020B0604020202020204" pitchFamily="34" charset="0"/>
                <a:ea typeface="ＭＳ Ｐゴシック" panose="020B0600070205080204" pitchFamily="50" charset="-128"/>
              </a:defRPr>
            </a:lvl4pPr>
            <a:lvl5pPr marL="2057400" indent="-228600">
              <a:defRPr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9pPr>
          </a:lstStyle>
          <a:p>
            <a:pPr algn="l" eaLnBrk="1" hangingPunct="1">
              <a:lnSpc>
                <a:spcPct val="90000"/>
              </a:lnSpc>
              <a:spcBef>
                <a:spcPct val="50000"/>
              </a:spcBef>
            </a:pPr>
            <a:r>
              <a:rPr lang="en-US" altLang="ja-JP" sz="1400" dirty="0" err="1" smtClean="0">
                <a:solidFill>
                  <a:srgbClr val="000000"/>
                </a:solidFill>
                <a:latin typeface="Arial Narrow" charset="0"/>
                <a:ea typeface="Arial Narrow" charset="0"/>
                <a:cs typeface="Arial Narrow" charset="0"/>
              </a:rPr>
              <a:t>pThr</a:t>
            </a:r>
            <a:r>
              <a:rPr lang="en-US" altLang="ja-JP" sz="1400" dirty="0" smtClean="0">
                <a:solidFill>
                  <a:srgbClr val="000000"/>
                </a:solidFill>
                <a:latin typeface="Arial Narrow" charset="0"/>
                <a:ea typeface="Arial Narrow" charset="0"/>
                <a:cs typeface="Arial Narrow" charset="0"/>
              </a:rPr>
              <a:t> Ab</a:t>
            </a:r>
            <a:endParaRPr lang="en-US" altLang="ja-JP" sz="1400" dirty="0">
              <a:solidFill>
                <a:srgbClr val="000000"/>
              </a:solidFill>
              <a:latin typeface="Arial Narrow" charset="0"/>
              <a:ea typeface="Arial Narrow" charset="0"/>
              <a:cs typeface="Arial Narrow" charset="0"/>
            </a:endParaRPr>
          </a:p>
        </p:txBody>
      </p:sp>
      <p:sp>
        <p:nvSpPr>
          <p:cNvPr id="12" name="Text Box 63">
            <a:extLst>
              <a:ext uri="{FF2B5EF4-FFF2-40B4-BE49-F238E27FC236}">
                <a16:creationId xmlns="" xmlns:a16="http://schemas.microsoft.com/office/drawing/2014/main" id="{EE1231CD-30C3-4E92-9648-15763F41376E}"/>
              </a:ext>
            </a:extLst>
          </p:cNvPr>
          <p:cNvSpPr txBox="1">
            <a:spLocks noChangeArrowheads="1"/>
          </p:cNvSpPr>
          <p:nvPr/>
        </p:nvSpPr>
        <p:spPr bwMode="auto">
          <a:xfrm>
            <a:off x="1931427" y="3614788"/>
            <a:ext cx="782095" cy="286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ＭＳ Ｐゴシック" panose="020B0600070205080204" pitchFamily="50" charset="-128"/>
              </a:defRPr>
            </a:lvl1pPr>
            <a:lvl2pPr marL="742950" indent="-285750">
              <a:defRPr sz="2400">
                <a:solidFill>
                  <a:schemeClr val="tx1"/>
                </a:solidFill>
                <a:latin typeface="Arial" panose="020B0604020202020204" pitchFamily="34" charset="0"/>
                <a:ea typeface="ＭＳ Ｐゴシック" panose="020B0600070205080204" pitchFamily="50" charset="-128"/>
              </a:defRPr>
            </a:lvl2pPr>
            <a:lvl3pPr marL="1143000" indent="-228600">
              <a:defRPr sz="2400">
                <a:solidFill>
                  <a:schemeClr val="tx1"/>
                </a:solidFill>
                <a:latin typeface="Arial" panose="020B0604020202020204" pitchFamily="34" charset="0"/>
                <a:ea typeface="ＭＳ Ｐゴシック" panose="020B0600070205080204" pitchFamily="50" charset="-128"/>
              </a:defRPr>
            </a:lvl3pPr>
            <a:lvl4pPr marL="1600200" indent="-228600">
              <a:defRPr sz="2400">
                <a:solidFill>
                  <a:schemeClr val="tx1"/>
                </a:solidFill>
                <a:latin typeface="Arial" panose="020B0604020202020204" pitchFamily="34" charset="0"/>
                <a:ea typeface="ＭＳ Ｐゴシック" panose="020B0600070205080204" pitchFamily="50" charset="-128"/>
              </a:defRPr>
            </a:lvl4pPr>
            <a:lvl5pPr marL="2057400" indent="-228600">
              <a:defRPr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9pPr>
          </a:lstStyle>
          <a:p>
            <a:pPr algn="l" eaLnBrk="1" hangingPunct="1">
              <a:lnSpc>
                <a:spcPct val="90000"/>
              </a:lnSpc>
              <a:spcBef>
                <a:spcPct val="50000"/>
              </a:spcBef>
            </a:pPr>
            <a:r>
              <a:rPr lang="en-US" altLang="ja-JP" sz="1400" dirty="0" err="1" smtClean="0">
                <a:solidFill>
                  <a:srgbClr val="000000"/>
                </a:solidFill>
                <a:latin typeface="Arial Narrow" charset="0"/>
                <a:ea typeface="Arial Narrow" charset="0"/>
                <a:cs typeface="Arial Narrow" charset="0"/>
              </a:rPr>
              <a:t>pTyr</a:t>
            </a:r>
            <a:r>
              <a:rPr lang="en-US" altLang="ja-JP" sz="1400" dirty="0" smtClean="0">
                <a:solidFill>
                  <a:srgbClr val="000000"/>
                </a:solidFill>
                <a:latin typeface="Arial Narrow" charset="0"/>
                <a:ea typeface="Arial Narrow" charset="0"/>
                <a:cs typeface="Arial Narrow" charset="0"/>
              </a:rPr>
              <a:t> Ab</a:t>
            </a:r>
            <a:endParaRPr lang="en-US" altLang="ja-JP" sz="1400" dirty="0">
              <a:solidFill>
                <a:srgbClr val="000000"/>
              </a:solidFill>
              <a:latin typeface="Arial Narrow" charset="0"/>
              <a:ea typeface="Arial Narrow" charset="0"/>
              <a:cs typeface="Arial Narrow" charset="0"/>
            </a:endParaRPr>
          </a:p>
        </p:txBody>
      </p:sp>
      <p:sp>
        <p:nvSpPr>
          <p:cNvPr id="13" name="Text Box 63">
            <a:extLst>
              <a:ext uri="{FF2B5EF4-FFF2-40B4-BE49-F238E27FC236}">
                <a16:creationId xmlns="" xmlns:a16="http://schemas.microsoft.com/office/drawing/2014/main" id="{EE1231CD-30C3-4E92-9648-15763F41376E}"/>
              </a:ext>
            </a:extLst>
          </p:cNvPr>
          <p:cNvSpPr txBox="1">
            <a:spLocks noChangeArrowheads="1"/>
          </p:cNvSpPr>
          <p:nvPr/>
        </p:nvSpPr>
        <p:spPr bwMode="auto">
          <a:xfrm>
            <a:off x="2945623" y="4436133"/>
            <a:ext cx="2752183" cy="286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ＭＳ Ｐゴシック" panose="020B0600070205080204" pitchFamily="50" charset="-128"/>
              </a:defRPr>
            </a:lvl1pPr>
            <a:lvl2pPr marL="742950" indent="-285750">
              <a:defRPr sz="2400">
                <a:solidFill>
                  <a:schemeClr val="tx1"/>
                </a:solidFill>
                <a:latin typeface="Arial" panose="020B0604020202020204" pitchFamily="34" charset="0"/>
                <a:ea typeface="ＭＳ Ｐゴシック" panose="020B0600070205080204" pitchFamily="50" charset="-128"/>
              </a:defRPr>
            </a:lvl2pPr>
            <a:lvl3pPr marL="1143000" indent="-228600">
              <a:defRPr sz="2400">
                <a:solidFill>
                  <a:schemeClr val="tx1"/>
                </a:solidFill>
                <a:latin typeface="Arial" panose="020B0604020202020204" pitchFamily="34" charset="0"/>
                <a:ea typeface="ＭＳ Ｐゴシック" panose="020B0600070205080204" pitchFamily="50" charset="-128"/>
              </a:defRPr>
            </a:lvl3pPr>
            <a:lvl4pPr marL="1600200" indent="-228600">
              <a:defRPr sz="2400">
                <a:solidFill>
                  <a:schemeClr val="tx1"/>
                </a:solidFill>
                <a:latin typeface="Arial" panose="020B0604020202020204" pitchFamily="34" charset="0"/>
                <a:ea typeface="ＭＳ Ｐゴシック" panose="020B0600070205080204" pitchFamily="50" charset="-128"/>
              </a:defRPr>
            </a:lvl4pPr>
            <a:lvl5pPr marL="2057400" indent="-228600">
              <a:defRPr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50" charset="-128"/>
              </a:defRPr>
            </a:lvl9pPr>
          </a:lstStyle>
          <a:p>
            <a:pPr algn="l" eaLnBrk="1" hangingPunct="1">
              <a:lnSpc>
                <a:spcPct val="90000"/>
              </a:lnSpc>
              <a:spcBef>
                <a:spcPct val="50000"/>
              </a:spcBef>
            </a:pPr>
            <a:r>
              <a:rPr lang="en-US" altLang="ja-JP" sz="1400" dirty="0" err="1" smtClean="0">
                <a:solidFill>
                  <a:srgbClr val="000000"/>
                </a:solidFill>
                <a:latin typeface="Arial Narrow" charset="0"/>
                <a:ea typeface="Arial Narrow" charset="0"/>
                <a:cs typeface="Arial Narrow" charset="0"/>
              </a:rPr>
              <a:t>Phosphosite</a:t>
            </a:r>
            <a:r>
              <a:rPr lang="en-US" altLang="ja-JP" sz="1400" dirty="0" smtClean="0">
                <a:solidFill>
                  <a:srgbClr val="000000"/>
                </a:solidFill>
                <a:latin typeface="Arial Narrow" charset="0"/>
                <a:ea typeface="Arial Narrow" charset="0"/>
                <a:cs typeface="Arial Narrow" charset="0"/>
              </a:rPr>
              <a:t> Position Substitution </a:t>
            </a:r>
            <a:endParaRPr lang="en-US" altLang="ja-JP" sz="1400" dirty="0">
              <a:solidFill>
                <a:srgbClr val="000000"/>
              </a:solidFill>
              <a:latin typeface="Arial Narrow" charset="0"/>
              <a:ea typeface="Arial Narrow" charset="0"/>
              <a:cs typeface="Arial Narrow" charset="0"/>
            </a:endParaRPr>
          </a:p>
        </p:txBody>
      </p:sp>
      <p:sp>
        <p:nvSpPr>
          <p:cNvPr id="14" name="Text Box 16"/>
          <p:cNvSpPr txBox="1">
            <a:spLocks noChangeArrowheads="1"/>
          </p:cNvSpPr>
          <p:nvPr/>
        </p:nvSpPr>
        <p:spPr bwMode="auto">
          <a:xfrm>
            <a:off x="556425" y="1580093"/>
            <a:ext cx="1047305" cy="55359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defRPr/>
            </a:pPr>
            <a:r>
              <a:rPr lang="en-US" sz="1000" b="1" baseline="0" dirty="0">
                <a:solidFill>
                  <a:srgbClr val="4432A3"/>
                </a:solidFill>
                <a:cs typeface="+mn-cs"/>
              </a:rPr>
              <a:t>PROBE </a:t>
            </a:r>
          </a:p>
          <a:p>
            <a:pPr algn="ctr">
              <a:defRPr/>
            </a:pPr>
            <a:r>
              <a:rPr lang="en-US" sz="1000" b="1" baseline="0" dirty="0">
                <a:solidFill>
                  <a:srgbClr val="4432A3"/>
                </a:solidFill>
                <a:cs typeface="+mn-cs"/>
              </a:rPr>
              <a:t>PRODUCTION</a:t>
            </a:r>
          </a:p>
          <a:p>
            <a:pPr algn="ctr">
              <a:defRPr/>
            </a:pPr>
            <a:r>
              <a:rPr lang="en-US" sz="1000" b="1" baseline="0" dirty="0">
                <a:solidFill>
                  <a:srgbClr val="4432A3"/>
                </a:solidFill>
                <a:cs typeface="+mn-cs"/>
              </a:rPr>
              <a:t>SERVICES</a:t>
            </a:r>
          </a:p>
        </p:txBody>
      </p:sp>
      <p:pic>
        <p:nvPicPr>
          <p:cNvPr id="2" name="Picture 1"/>
          <p:cNvPicPr>
            <a:picLocks noChangeAspect="1"/>
          </p:cNvPicPr>
          <p:nvPr/>
        </p:nvPicPr>
        <p:blipFill>
          <a:blip r:embed="rId4"/>
          <a:stretch>
            <a:fillRect/>
          </a:stretch>
        </p:blipFill>
        <p:spPr>
          <a:xfrm>
            <a:off x="572909" y="2285822"/>
            <a:ext cx="1058584" cy="1866330"/>
          </a:xfrm>
          <a:prstGeom prst="rect">
            <a:avLst/>
          </a:prstGeom>
        </p:spPr>
      </p:pic>
      <p:sp>
        <p:nvSpPr>
          <p:cNvPr id="18" name="Rectangle 4">
            <a:extLst>
              <a:ext uri="{FF2B5EF4-FFF2-40B4-BE49-F238E27FC236}">
                <a16:creationId xmlns="" xmlns:a16="http://schemas.microsoft.com/office/drawing/2014/main" id="{55084371-85BE-4762-BEB3-B70783C93218}"/>
              </a:ext>
            </a:extLst>
          </p:cNvPr>
          <p:cNvSpPr>
            <a:spLocks noChangeArrowheads="1"/>
          </p:cNvSpPr>
          <p:nvPr/>
        </p:nvSpPr>
        <p:spPr bwMode="auto">
          <a:xfrm>
            <a:off x="5552080" y="1727658"/>
            <a:ext cx="3247363" cy="4727575"/>
          </a:xfrm>
          <a:prstGeom prst="rect">
            <a:avLst/>
          </a:prstGeom>
          <a:noFill/>
          <a:ln>
            <a:noFill/>
          </a:ln>
          <a:effectLst/>
          <a:extLst>
            <a:ext uri="{909E8E84-426E-40dd-AFC4-6F175D3DCCD1}"/>
            <a:ext uri="{91240B29-F687-4f45-9708-019B960494DF}"/>
            <a:ext uri="{AF507438-7753-43e0-B8FC-AC1667EBCBE1}"/>
          </a:extLst>
        </p:spPr>
        <p:txBody>
          <a:bodyPr lIns="90488" tIns="44450" rIns="90488" bIns="44450"/>
          <a:lstStyle/>
          <a:p>
            <a:pPr marL="342900" lvl="1" indent="-342900" algn="l" eaLnBrk="0" hangingPunct="0">
              <a:spcBef>
                <a:spcPct val="30000"/>
              </a:spcBef>
              <a:buClr>
                <a:srgbClr val="765CDB"/>
              </a:buClr>
              <a:buSzPct val="100000"/>
              <a:buFont typeface=".AppleSystemUIFont" charset="-120"/>
              <a:buChar char="■"/>
              <a:defRPr/>
            </a:pPr>
            <a:r>
              <a:rPr lang="en-US" altLang="ja-JP" sz="2200" dirty="0" err="1" smtClean="0">
                <a:solidFill>
                  <a:srgbClr val="461F70"/>
                </a:solidFill>
                <a:latin typeface="Futura Medium" charset="0"/>
                <a:ea typeface="Futura Medium" charset="0"/>
                <a:cs typeface="Futura Medium" charset="0"/>
              </a:rPr>
              <a:t>Kinexus</a:t>
            </a:r>
            <a:r>
              <a:rPr lang="en-US" altLang="ja-JP" sz="2200" dirty="0" smtClean="0">
                <a:solidFill>
                  <a:srgbClr val="461F70"/>
                </a:solidFill>
                <a:latin typeface="Futura Medium" charset="0"/>
                <a:ea typeface="Futura Medium" charset="0"/>
                <a:cs typeface="Futura Medium" charset="0"/>
              </a:rPr>
              <a:t> can synthesize soluble peptides to serve as antigens for antibody production and peptides in SPOT arrays to test the specificity of the antibodies generated with these antigenic peptides</a:t>
            </a:r>
          </a:p>
          <a:p>
            <a:pPr marL="342900" indent="-342900" eaLnBrk="0" hangingPunct="0">
              <a:lnSpc>
                <a:spcPct val="90000"/>
              </a:lnSpc>
              <a:spcBef>
                <a:spcPct val="30000"/>
              </a:spcBef>
              <a:buClr>
                <a:srgbClr val="765CDB"/>
              </a:buClr>
              <a:buSzPct val="100000"/>
              <a:buFont typeface=".AppleSystemUIFont" charset="-120"/>
              <a:buChar char="■"/>
              <a:defRPr/>
            </a:pPr>
            <a:endParaRPr lang="en-US" sz="2200" dirty="0">
              <a:solidFill>
                <a:srgbClr val="D8E0F8"/>
              </a:solidFill>
              <a:latin typeface="Futura Medium" charset="0"/>
              <a:ea typeface="Futura Medium" charset="0"/>
              <a:cs typeface="Futura Medium" charset="0"/>
            </a:endParaRPr>
          </a:p>
        </p:txBody>
      </p:sp>
      <p:sp>
        <p:nvSpPr>
          <p:cNvPr id="19" name="TextBox 18"/>
          <p:cNvSpPr txBox="1"/>
          <p:nvPr/>
        </p:nvSpPr>
        <p:spPr>
          <a:xfrm>
            <a:off x="2555894" y="4811118"/>
            <a:ext cx="2996186" cy="830997"/>
          </a:xfrm>
          <a:prstGeom prst="rect">
            <a:avLst/>
          </a:prstGeom>
          <a:noFill/>
        </p:spPr>
        <p:txBody>
          <a:bodyPr wrap="square" rtlCol="0">
            <a:spAutoFit/>
          </a:bodyPr>
          <a:lstStyle/>
          <a:p>
            <a:pPr marL="0" lvl="1" algn="l"/>
            <a:r>
              <a:rPr lang="en-US" sz="1600" dirty="0" smtClean="0">
                <a:solidFill>
                  <a:srgbClr val="461F70"/>
                </a:solidFill>
                <a:latin typeface="Arial Narrow" charset="0"/>
              </a:rPr>
              <a:t>Examples of testing th</a:t>
            </a:r>
            <a:r>
              <a:rPr lang="en-US" sz="1600" dirty="0" smtClean="0">
                <a:solidFill>
                  <a:srgbClr val="461F70"/>
                </a:solidFill>
                <a:latin typeface="Arial Narrow" charset="0"/>
              </a:rPr>
              <a:t>e </a:t>
            </a:r>
            <a:r>
              <a:rPr lang="en-US" sz="1600" dirty="0" err="1" smtClean="0">
                <a:solidFill>
                  <a:srgbClr val="461F70"/>
                </a:solidFill>
                <a:latin typeface="Arial Narrow" charset="0"/>
              </a:rPr>
              <a:t>phosphosite</a:t>
            </a:r>
            <a:r>
              <a:rPr lang="en-US" sz="1600" dirty="0" smtClean="0">
                <a:solidFill>
                  <a:srgbClr val="461F70"/>
                </a:solidFill>
                <a:latin typeface="Arial Narrow" charset="0"/>
              </a:rPr>
              <a:t>-specificity of three </a:t>
            </a:r>
            <a:r>
              <a:rPr lang="en-US" sz="1600" dirty="0" err="1" smtClean="0">
                <a:solidFill>
                  <a:srgbClr val="461F70"/>
                </a:solidFill>
                <a:latin typeface="Arial Narrow" charset="0"/>
              </a:rPr>
              <a:t>Kinexus</a:t>
            </a:r>
            <a:r>
              <a:rPr lang="en-US" sz="1600" dirty="0" smtClean="0">
                <a:solidFill>
                  <a:srgbClr val="461F70"/>
                </a:solidFill>
                <a:latin typeface="Arial Narrow" charset="0"/>
              </a:rPr>
              <a:t> antibodies</a:t>
            </a:r>
            <a:endParaRPr lang="en-US" sz="1600" dirty="0" smtClean="0">
              <a:solidFill>
                <a:srgbClr val="461F70"/>
              </a:solidFill>
              <a:latin typeface="Arial Narrow" charset="0"/>
            </a:endParaRPr>
          </a:p>
          <a:p>
            <a:pPr marL="0" lvl="1" algn="l"/>
            <a:r>
              <a:rPr lang="en-US" sz="1600" dirty="0" smtClean="0">
                <a:solidFill>
                  <a:srgbClr val="461F70"/>
                </a:solidFill>
                <a:latin typeface="Arial Narrow" charset="0"/>
              </a:rPr>
              <a:t> </a:t>
            </a:r>
            <a:endParaRPr lang="en-US" sz="1600" dirty="0">
              <a:solidFill>
                <a:srgbClr val="461F70"/>
              </a:solidFill>
            </a:endParaRPr>
          </a:p>
        </p:txBody>
      </p:sp>
    </p:spTree>
    <p:extLst>
      <p:ext uri="{BB962C8B-B14F-4D97-AF65-F5344CB8AC3E}">
        <p14:creationId xmlns:p14="http://schemas.microsoft.com/office/powerpoint/2010/main" val="778827785"/>
      </p:ext>
    </p:extLst>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コスモ・バイオ様テンプレート">
  <a:themeElements>
    <a:clrScheme name="緑と黄色の分子のデザイン テンプレート 1">
      <a:dk1>
        <a:srgbClr val="483E30"/>
      </a:dk1>
      <a:lt1>
        <a:srgbClr val="FFFFFF"/>
      </a:lt1>
      <a:dk2>
        <a:srgbClr val="990000"/>
      </a:dk2>
      <a:lt2>
        <a:srgbClr val="CCCC00"/>
      </a:lt2>
      <a:accent1>
        <a:srgbClr val="CDE1D8"/>
      </a:accent1>
      <a:accent2>
        <a:srgbClr val="72974B"/>
      </a:accent2>
      <a:accent3>
        <a:srgbClr val="FFFFFF"/>
      </a:accent3>
      <a:accent4>
        <a:srgbClr val="3C3427"/>
      </a:accent4>
      <a:accent5>
        <a:srgbClr val="E3EEE9"/>
      </a:accent5>
      <a:accent6>
        <a:srgbClr val="678843"/>
      </a:accent6>
      <a:hlink>
        <a:srgbClr val="003300"/>
      </a:hlink>
      <a:folHlink>
        <a:srgbClr val="777777"/>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rtlCol="0" anchor="t" anchorCtr="0" compatLnSpc="1">
        <a:prstTxWarp prst="textNoShape">
          <a:avLst/>
        </a:prstTxWarp>
      </a:bodyPr>
      <a:lstStyle>
        <a:defPPr marL="0" marR="0" indent="0" algn="l" defTabSz="939800" rtl="0" eaLnBrk="1" fontAlgn="base" latinLnBrk="0" hangingPunct="1">
          <a:lnSpc>
            <a:spcPct val="100000"/>
          </a:lnSpc>
          <a:spcBef>
            <a:spcPct val="0"/>
          </a:spcBef>
          <a:spcAft>
            <a:spcPct val="0"/>
          </a:spcAft>
          <a:buClrTx/>
          <a:buSzTx/>
          <a:buFontTx/>
          <a:buNone/>
          <a:tabLst/>
          <a:defRPr kumimoji="1" sz="1400" b="0" i="0" u="none" strike="noStrike" cap="none" normalizeH="0" baseline="0" dirty="0" smtClean="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39800" rtl="0" eaLnBrk="1" fontAlgn="base" latinLnBrk="0" hangingPunct="1">
          <a:lnSpc>
            <a:spcPct val="100000"/>
          </a:lnSpc>
          <a:spcBef>
            <a:spcPct val="0"/>
          </a:spcBef>
          <a:spcAft>
            <a:spcPct val="0"/>
          </a:spcAft>
          <a:buClrTx/>
          <a:buSzTx/>
          <a:buFontTx/>
          <a:buNone/>
          <a:tabLst/>
          <a:defRPr kumimoji="1" lang="ja-JP" altLang="en-US" sz="4000" b="0" i="0" u="none" strike="noStrike" cap="none" normalizeH="0" baseline="0" smtClean="0">
            <a:ln>
              <a:noFill/>
            </a:ln>
            <a:solidFill>
              <a:schemeClr val="tx1"/>
            </a:solidFill>
            <a:effectLst/>
            <a:latin typeface="Arial" charset="0"/>
            <a:ea typeface="ＭＳ Ｐゴシック" pitchFamily="50" charset="-128"/>
          </a:defRPr>
        </a:defPPr>
      </a:lstStyle>
    </a:lnDef>
  </a:objectDefaults>
  <a:extraClrSchemeLst>
    <a:extraClrScheme>
      <a:clrScheme name="緑と黄色の分子のデザイン テンプレート 1">
        <a:dk1>
          <a:srgbClr val="483E30"/>
        </a:dk1>
        <a:lt1>
          <a:srgbClr val="FFFFFF"/>
        </a:lt1>
        <a:dk2>
          <a:srgbClr val="990000"/>
        </a:dk2>
        <a:lt2>
          <a:srgbClr val="CCCC00"/>
        </a:lt2>
        <a:accent1>
          <a:srgbClr val="CDE1D8"/>
        </a:accent1>
        <a:accent2>
          <a:srgbClr val="72974B"/>
        </a:accent2>
        <a:accent3>
          <a:srgbClr val="FFFFFF"/>
        </a:accent3>
        <a:accent4>
          <a:srgbClr val="3C3427"/>
        </a:accent4>
        <a:accent5>
          <a:srgbClr val="E3EEE9"/>
        </a:accent5>
        <a:accent6>
          <a:srgbClr val="678843"/>
        </a:accent6>
        <a:hlink>
          <a:srgbClr val="003300"/>
        </a:hlink>
        <a:folHlink>
          <a:srgbClr val="777777"/>
        </a:folHlink>
      </a:clrScheme>
      <a:clrMap bg1="lt1" tx1="dk1" bg2="lt2" tx2="dk2" accent1="accent1" accent2="accent2" accent3="accent3" accent4="accent4" accent5="accent5" accent6="accent6" hlink="hlink" folHlink="folHlink"/>
    </a:extraClrScheme>
    <a:extraClrScheme>
      <a:clrScheme name="緑と黄色の分子のデザイン テンプレート 2">
        <a:dk1>
          <a:srgbClr val="6B3D85"/>
        </a:dk1>
        <a:lt1>
          <a:srgbClr val="FFFFFF"/>
        </a:lt1>
        <a:dk2>
          <a:srgbClr val="1C7CCC"/>
        </a:dk2>
        <a:lt2>
          <a:srgbClr val="F3D5FF"/>
        </a:lt2>
        <a:accent1>
          <a:srgbClr val="DFF6FF"/>
        </a:accent1>
        <a:accent2>
          <a:srgbClr val="81C0FF"/>
        </a:accent2>
        <a:accent3>
          <a:srgbClr val="FFFFFF"/>
        </a:accent3>
        <a:accent4>
          <a:srgbClr val="5A3371"/>
        </a:accent4>
        <a:accent5>
          <a:srgbClr val="ECFAFF"/>
        </a:accent5>
        <a:accent6>
          <a:srgbClr val="74AEE7"/>
        </a:accent6>
        <a:hlink>
          <a:srgbClr val="143970"/>
        </a:hlink>
        <a:folHlink>
          <a:srgbClr val="777777"/>
        </a:folHlink>
      </a:clrScheme>
      <a:clrMap bg1="lt1" tx1="dk1" bg2="lt2" tx2="dk2" accent1="accent1" accent2="accent2" accent3="accent3" accent4="accent4" accent5="accent5" accent6="accent6" hlink="hlink" folHlink="folHlink"/>
    </a:extraClrScheme>
    <a:extraClrScheme>
      <a:clrScheme name="緑と黄色の分子のデザイン テンプレート 3">
        <a:dk1>
          <a:srgbClr val="2C4E92"/>
        </a:dk1>
        <a:lt1>
          <a:srgbClr val="FFFFFF"/>
        </a:lt1>
        <a:dk2>
          <a:srgbClr val="4D4D4D"/>
        </a:dk2>
        <a:lt2>
          <a:srgbClr val="A5E1E1"/>
        </a:lt2>
        <a:accent1>
          <a:srgbClr val="E3E3FF"/>
        </a:accent1>
        <a:accent2>
          <a:srgbClr val="A57DFF"/>
        </a:accent2>
        <a:accent3>
          <a:srgbClr val="FFFFFF"/>
        </a:accent3>
        <a:accent4>
          <a:srgbClr val="24417C"/>
        </a:accent4>
        <a:accent5>
          <a:srgbClr val="EFEFFF"/>
        </a:accent5>
        <a:accent6>
          <a:srgbClr val="9571E7"/>
        </a:accent6>
        <a:hlink>
          <a:srgbClr val="542880"/>
        </a:hlink>
        <a:folHlink>
          <a:srgbClr val="777777"/>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コスモ・バイオ様テンプレート.potx" id="{35174B5F-F5D4-42B2-89CD-9F1941B61B1C}" vid="{BC96936A-AB58-4398-ABAE-AC21870F2D49}"/>
    </a:ext>
  </a:extLst>
</a:theme>
</file>

<file path=ppt/theme/theme2.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コスモ・バイオ様テンプレート</Template>
  <TotalTime>12281</TotalTime>
  <Words>2144</Words>
  <Application>Microsoft Macintosh PowerPoint</Application>
  <PresentationFormat>On-screen Show (4:3)</PresentationFormat>
  <Paragraphs>1015</Paragraphs>
  <Slides>28</Slides>
  <Notes>26</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28</vt:i4>
      </vt:variant>
    </vt:vector>
  </HeadingPairs>
  <TitlesOfParts>
    <vt:vector size="43" baseType="lpstr">
      <vt:lpstr>.AppleSystemUIFont</vt:lpstr>
      <vt:lpstr>AppleSDGothicNeo-Regular</vt:lpstr>
      <vt:lpstr>Arial Narrow</vt:lpstr>
      <vt:lpstr>Calibri</vt:lpstr>
      <vt:lpstr>Futura Medium</vt:lpstr>
      <vt:lpstr>Lucida Sans</vt:lpstr>
      <vt:lpstr>Mangal</vt:lpstr>
      <vt:lpstr>ＭＳ Ｐゴシック</vt:lpstr>
      <vt:lpstr>ＭＳ Ｐ明朝</vt:lpstr>
      <vt:lpstr>Times</vt:lpstr>
      <vt:lpstr>Times New Roman</vt:lpstr>
      <vt:lpstr>Wingdings</vt:lpstr>
      <vt:lpstr>メイリオ</vt:lpstr>
      <vt:lpstr>Arial</vt:lpstr>
      <vt:lpstr>コスモ・バイオ様テンプレート</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15.0030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藤森 由紀子</dc:creator>
  <cp:lastModifiedBy>Steven Pelech</cp:lastModifiedBy>
  <cp:revision>279</cp:revision>
  <cp:lastPrinted>2021-02-24T23:17:31Z</cp:lastPrinted>
  <dcterms:created xsi:type="dcterms:W3CDTF">2015-11-25T01:50:00Z</dcterms:created>
  <dcterms:modified xsi:type="dcterms:W3CDTF">2025-07-27T23:26:10Z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TC011182291041</vt:lpwstr>
  </property>
</Properties>
</file>